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4"/>
    <p:sldMasterId id="2147483648" r:id="rId5"/>
  </p:sldMasterIdLst>
  <p:sldIdLst>
    <p:sldId id="334" r:id="rId6"/>
    <p:sldId id="366" r:id="rId7"/>
    <p:sldId id="394" r:id="rId8"/>
    <p:sldId id="367" r:id="rId9"/>
    <p:sldId id="351" r:id="rId10"/>
    <p:sldId id="369" r:id="rId11"/>
    <p:sldId id="377" r:id="rId12"/>
    <p:sldId id="373" r:id="rId13"/>
    <p:sldId id="339" r:id="rId14"/>
    <p:sldId id="368" r:id="rId15"/>
    <p:sldId id="391" r:id="rId16"/>
    <p:sldId id="372" r:id="rId17"/>
    <p:sldId id="374" r:id="rId18"/>
    <p:sldId id="403" r:id="rId19"/>
    <p:sldId id="408" r:id="rId20"/>
    <p:sldId id="402" r:id="rId21"/>
    <p:sldId id="392" r:id="rId22"/>
    <p:sldId id="378" r:id="rId23"/>
    <p:sldId id="396" r:id="rId24"/>
    <p:sldId id="397" r:id="rId25"/>
    <p:sldId id="393" r:id="rId26"/>
    <p:sldId id="404" r:id="rId27"/>
    <p:sldId id="401" r:id="rId28"/>
    <p:sldId id="399" r:id="rId29"/>
    <p:sldId id="380" r:id="rId30"/>
    <p:sldId id="406" r:id="rId31"/>
    <p:sldId id="376" r:id="rId32"/>
    <p:sldId id="381" r:id="rId33"/>
    <p:sldId id="385" r:id="rId34"/>
    <p:sldId id="400" r:id="rId35"/>
    <p:sldId id="388" r:id="rId36"/>
    <p:sldId id="383" r:id="rId37"/>
    <p:sldId id="375" r:id="rId38"/>
    <p:sldId id="379" r:id="rId39"/>
    <p:sldId id="387" r:id="rId40"/>
    <p:sldId id="384" r:id="rId41"/>
    <p:sldId id="390" r:id="rId42"/>
    <p:sldId id="398" r:id="rId43"/>
    <p:sldId id="407" r:id="rId44"/>
    <p:sldId id="348" r:id="rId4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276E"/>
    <a:srgbClr val="ED7D31"/>
    <a:srgbClr val="D1D0AE"/>
    <a:srgbClr val="29123A"/>
    <a:srgbClr val="5C236A"/>
    <a:srgbClr val="5B9BD5"/>
    <a:srgbClr val="70AD47"/>
    <a:srgbClr val="FFC000"/>
    <a:srgbClr val="A5A5A5"/>
    <a:srgbClr val="D2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F4453D-57F8-45F3-B1D1-B381771B6871}" v="306" vWet="308" dt="2023-01-25T07:56:23.853"/>
    <p1510:client id="{345979BD-2428-D1C8-2866-CD8C913DA619}" v="102" dt="2023-01-25T08:23:56.958"/>
    <p1510:client id="{40CDAC3E-651E-4A52-B800-B7EA44E6D427}" v="540" vWet="542" dt="2023-01-25T08:11:16.502"/>
    <p1510:client id="{5DC2DB09-C9E6-890D-810C-1C693C366EE8}" v="88" dt="2023-01-25T07:34:40.062"/>
    <p1510:client id="{667BDC54-55F0-8C38-9F93-CFA5A53BB1DE}" v="71" dt="2023-01-24T18:55:13.193"/>
    <p1510:client id="{81069097-07D2-4C2F-8C2A-C15C7E1C6E06}" v="8" dt="2023-01-25T07:25:28.865"/>
    <p1510:client id="{88D1A8A7-86CE-AC0B-416D-96A37695277D}" v="56" dt="2023-01-25T08:02:46.109"/>
    <p1510:client id="{8E2827D6-CB16-9C59-83E1-989E636597B9}" v="81" dt="2023-01-25T07:23:02.906"/>
    <p1510:client id="{9938BA7A-673C-45AA-B553-AC4775411E40}" v="267" dt="2023-01-25T08:42:41.232"/>
    <p1510:client id="{B828476B-3F08-AE4E-D142-013998D0E5EA}" v="4" dt="2023-01-24T09:38:07.043"/>
    <p1510:client id="{C162DD43-1743-D5C3-19C2-983CD40AEE5B}" v="80" dt="2023-01-25T08:26:53.424"/>
    <p1510:client id="{C2159DEE-2DE6-3123-151C-2ECF832AEB24}" v="250" dt="2023-01-25T07:50:26.395"/>
    <p1510:client id="{D54631AB-A9CD-1164-5AB0-C2E84183F770}" v="4" dt="2023-01-24T09:38:43.568"/>
    <p1510:client id="{DC69D704-B01A-A2C3-3EBE-E5FA94B263BB}" v="1" dt="2023-01-25T07:56:20.914"/>
    <p1510:client id="{EBE1DD00-4AE5-4982-7974-ED560A8165A7}" v="156" dt="2023-01-25T07:47:59.529"/>
    <p1510:client id="{F3C3D2AF-7DB6-B7C5-E6B5-43F34DB89EEE}" v="273" dt="2023-01-25T01:23:01.5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Style foncé 1 - Accentuation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D9A8B3-41B7-4745-80A0-7A03398FACC9}" type="doc">
      <dgm:prSet loTypeId="urn:microsoft.com/office/officeart/2005/8/layout/lProcess2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7EB511BE-F132-40F3-928B-8395F6347845}">
      <dgm:prSet phldrT="[Texte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fr-FR"/>
            <a:t>Spécifique</a:t>
          </a:r>
        </a:p>
      </dgm:t>
    </dgm:pt>
    <dgm:pt modelId="{82D70FBC-5521-4FBC-AE12-EB41FC40EE3A}" type="parTrans" cxnId="{583A62CE-9464-4EE0-8E74-B2846D5B880E}">
      <dgm:prSet/>
      <dgm:spPr/>
      <dgm:t>
        <a:bodyPr/>
        <a:lstStyle/>
        <a:p>
          <a:endParaRPr lang="fr-FR"/>
        </a:p>
      </dgm:t>
    </dgm:pt>
    <dgm:pt modelId="{D0361C44-3DD1-4C3D-9618-C6A1643B0D0B}" type="sibTrans" cxnId="{583A62CE-9464-4EE0-8E74-B2846D5B880E}">
      <dgm:prSet/>
      <dgm:spPr/>
      <dgm:t>
        <a:bodyPr/>
        <a:lstStyle/>
        <a:p>
          <a:endParaRPr lang="fr-FR"/>
        </a:p>
      </dgm:t>
    </dgm:pt>
    <dgm:pt modelId="{DCE581AF-E29F-4C35-83A1-74ED41BDEEFD}">
      <dgm:prSet phldrT="[Texte]"/>
      <dgm:spPr>
        <a:solidFill>
          <a:srgbClr val="ED7D31"/>
        </a:solidFill>
        <a:ln>
          <a:noFill/>
        </a:ln>
      </dgm:spPr>
      <dgm:t>
        <a:bodyPr/>
        <a:lstStyle/>
        <a:p>
          <a:r>
            <a:rPr lang="fr-FR"/>
            <a:t>Réalisation du hardware et software</a:t>
          </a:r>
        </a:p>
      </dgm:t>
    </dgm:pt>
    <dgm:pt modelId="{C523023C-F54F-497F-86CF-EE94F3FFC17B}" type="parTrans" cxnId="{FBBE14F8-A9AF-463A-8A19-84BFC34DC560}">
      <dgm:prSet/>
      <dgm:spPr/>
      <dgm:t>
        <a:bodyPr/>
        <a:lstStyle/>
        <a:p>
          <a:endParaRPr lang="fr-FR"/>
        </a:p>
      </dgm:t>
    </dgm:pt>
    <dgm:pt modelId="{3F37B0EA-031B-4D51-8C0A-5C979A5FBFE7}" type="sibTrans" cxnId="{FBBE14F8-A9AF-463A-8A19-84BFC34DC560}">
      <dgm:prSet/>
      <dgm:spPr/>
      <dgm:t>
        <a:bodyPr/>
        <a:lstStyle/>
        <a:p>
          <a:endParaRPr lang="fr-FR"/>
        </a:p>
      </dgm:t>
    </dgm:pt>
    <dgm:pt modelId="{6D8BABAF-6BC5-472A-B8E6-3365445299D2}">
      <dgm:prSet phldrT="[Texte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fr-FR"/>
            <a:t>Mesurable</a:t>
          </a:r>
        </a:p>
      </dgm:t>
    </dgm:pt>
    <dgm:pt modelId="{BB1FDD3C-7305-4B0F-A99C-FDECE9E04F88}" type="parTrans" cxnId="{DFB884F5-5DD3-4544-A1DD-4EE7C93BBB2D}">
      <dgm:prSet/>
      <dgm:spPr/>
      <dgm:t>
        <a:bodyPr/>
        <a:lstStyle/>
        <a:p>
          <a:endParaRPr lang="fr-FR"/>
        </a:p>
      </dgm:t>
    </dgm:pt>
    <dgm:pt modelId="{70E78782-467A-41EF-84FF-89BCC8A36D57}" type="sibTrans" cxnId="{DFB884F5-5DD3-4544-A1DD-4EE7C93BBB2D}">
      <dgm:prSet/>
      <dgm:spPr/>
      <dgm:t>
        <a:bodyPr/>
        <a:lstStyle/>
        <a:p>
          <a:endParaRPr lang="fr-FR"/>
        </a:p>
      </dgm:t>
    </dgm:pt>
    <dgm:pt modelId="{CB04C1E8-9DEE-4A34-BEAF-512D97D7F415}">
      <dgm:prSet phldrT="[Texte]"/>
      <dgm:spPr>
        <a:solidFill>
          <a:srgbClr val="A5A5A5"/>
        </a:solidFill>
        <a:ln>
          <a:noFill/>
        </a:ln>
      </dgm:spPr>
      <dgm:t>
        <a:bodyPr/>
        <a:lstStyle/>
        <a:p>
          <a:r>
            <a:rPr lang="fr-FR"/>
            <a:t>Création de 13 </a:t>
          </a:r>
          <a:r>
            <a:rPr lang="fr-FR" err="1"/>
            <a:t>PCBs</a:t>
          </a:r>
          <a:endParaRPr lang="fr-FR"/>
        </a:p>
      </dgm:t>
    </dgm:pt>
    <dgm:pt modelId="{0BF9DF8F-354B-4775-9202-DD4EE0E249D1}" type="parTrans" cxnId="{668B258D-F007-42F5-BF1E-6FEB2C0DBA95}">
      <dgm:prSet/>
      <dgm:spPr/>
      <dgm:t>
        <a:bodyPr/>
        <a:lstStyle/>
        <a:p>
          <a:endParaRPr lang="fr-FR"/>
        </a:p>
      </dgm:t>
    </dgm:pt>
    <dgm:pt modelId="{213336D8-711E-4073-B514-E9DCC0758DE1}" type="sibTrans" cxnId="{668B258D-F007-42F5-BF1E-6FEB2C0DBA95}">
      <dgm:prSet/>
      <dgm:spPr/>
      <dgm:t>
        <a:bodyPr/>
        <a:lstStyle/>
        <a:p>
          <a:endParaRPr lang="fr-FR"/>
        </a:p>
      </dgm:t>
    </dgm:pt>
    <dgm:pt modelId="{4674F40F-3A26-43A1-A7FC-F0FEB5BAABDB}">
      <dgm:prSet phldrT="[Texte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fr-FR"/>
            <a:t>Atteignable</a:t>
          </a:r>
        </a:p>
      </dgm:t>
    </dgm:pt>
    <dgm:pt modelId="{ABF9A5C4-F093-4929-A389-3D4C2EE398E9}" type="parTrans" cxnId="{F55C2CE5-7668-40F9-B6D4-F1252B3C1729}">
      <dgm:prSet/>
      <dgm:spPr/>
      <dgm:t>
        <a:bodyPr/>
        <a:lstStyle/>
        <a:p>
          <a:endParaRPr lang="fr-FR"/>
        </a:p>
      </dgm:t>
    </dgm:pt>
    <dgm:pt modelId="{07BA1882-B825-412B-BF80-BEE14F29F9C4}" type="sibTrans" cxnId="{F55C2CE5-7668-40F9-B6D4-F1252B3C1729}">
      <dgm:prSet/>
      <dgm:spPr/>
      <dgm:t>
        <a:bodyPr/>
        <a:lstStyle/>
        <a:p>
          <a:endParaRPr lang="fr-FR"/>
        </a:p>
      </dgm:t>
    </dgm:pt>
    <dgm:pt modelId="{17AA336A-9358-4B0D-BF09-80BB7A7FECAD}">
      <dgm:prSet phldrT="[Texte]"/>
      <dgm:spPr>
        <a:solidFill>
          <a:srgbClr val="FFC000"/>
        </a:solidFill>
        <a:ln>
          <a:noFill/>
        </a:ln>
      </dgm:spPr>
      <dgm:t>
        <a:bodyPr/>
        <a:lstStyle/>
        <a:p>
          <a:r>
            <a:rPr lang="fr-FR"/>
            <a:t>Projet allégé par rapport aux années précédentes</a:t>
          </a:r>
        </a:p>
      </dgm:t>
    </dgm:pt>
    <dgm:pt modelId="{35B9E284-CF21-4D39-89DE-C8262112F54F}" type="parTrans" cxnId="{E473E55C-C1F7-4F8D-A96D-9786BFC8A41A}">
      <dgm:prSet/>
      <dgm:spPr/>
      <dgm:t>
        <a:bodyPr/>
        <a:lstStyle/>
        <a:p>
          <a:endParaRPr lang="fr-FR"/>
        </a:p>
      </dgm:t>
    </dgm:pt>
    <dgm:pt modelId="{D675BC72-67A6-4A07-B9D7-9E739E1D7EF7}" type="sibTrans" cxnId="{E473E55C-C1F7-4F8D-A96D-9786BFC8A41A}">
      <dgm:prSet/>
      <dgm:spPr/>
      <dgm:t>
        <a:bodyPr/>
        <a:lstStyle/>
        <a:p>
          <a:endParaRPr lang="fr-FR"/>
        </a:p>
      </dgm:t>
    </dgm:pt>
    <dgm:pt modelId="{0AA75AC3-DA71-4C40-BC42-809886C6F1CE}">
      <dgm:prSet phldrT="[Texte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/>
            <a:t>Réaliste</a:t>
          </a:r>
        </a:p>
      </dgm:t>
    </dgm:pt>
    <dgm:pt modelId="{4A276B06-5BE4-4A50-8EE8-E6A97AD2DD03}" type="parTrans" cxnId="{7DBD935C-5F91-46F6-8F5A-EB29AD496848}">
      <dgm:prSet/>
      <dgm:spPr/>
      <dgm:t>
        <a:bodyPr/>
        <a:lstStyle/>
        <a:p>
          <a:endParaRPr lang="fr-FR"/>
        </a:p>
      </dgm:t>
    </dgm:pt>
    <dgm:pt modelId="{C86D4351-B678-4EBD-A8AF-306C395017A3}" type="sibTrans" cxnId="{7DBD935C-5F91-46F6-8F5A-EB29AD496848}">
      <dgm:prSet/>
      <dgm:spPr/>
      <dgm:t>
        <a:bodyPr/>
        <a:lstStyle/>
        <a:p>
          <a:endParaRPr lang="fr-FR"/>
        </a:p>
      </dgm:t>
    </dgm:pt>
    <dgm:pt modelId="{20B14054-2C5E-48D5-8D53-A38134152056}">
      <dgm:prSet phldrT="[Texte]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fr-FR"/>
            <a:t>Temporel</a:t>
          </a:r>
        </a:p>
      </dgm:t>
    </dgm:pt>
    <dgm:pt modelId="{728058B6-E801-450C-B090-C68FFF94EB7E}" type="parTrans" cxnId="{46C7BED4-998A-49DF-A2F1-C1D990AC4E3F}">
      <dgm:prSet/>
      <dgm:spPr/>
      <dgm:t>
        <a:bodyPr/>
        <a:lstStyle/>
        <a:p>
          <a:endParaRPr lang="fr-FR"/>
        </a:p>
      </dgm:t>
    </dgm:pt>
    <dgm:pt modelId="{643509BD-486D-47F7-8B2F-65744FA80BC9}" type="sibTrans" cxnId="{46C7BED4-998A-49DF-A2F1-C1D990AC4E3F}">
      <dgm:prSet/>
      <dgm:spPr/>
      <dgm:t>
        <a:bodyPr/>
        <a:lstStyle/>
        <a:p>
          <a:endParaRPr lang="fr-FR"/>
        </a:p>
      </dgm:t>
    </dgm:pt>
    <dgm:pt modelId="{10269A7C-1718-40ED-9163-2E49579F214E}">
      <dgm:prSet phldrT="[Texte]"/>
      <dgm:spPr>
        <a:solidFill>
          <a:srgbClr val="70AD47"/>
        </a:solidFill>
        <a:ln>
          <a:noFill/>
        </a:ln>
      </dgm:spPr>
      <dgm:t>
        <a:bodyPr/>
        <a:lstStyle/>
        <a:p>
          <a:r>
            <a:rPr lang="fr-FR"/>
            <a:t>Date limite prévue la semaine du 23 janvier 2023 </a:t>
          </a:r>
        </a:p>
      </dgm:t>
    </dgm:pt>
    <dgm:pt modelId="{0A4C993E-61A7-4A77-969F-2B8338DF8D66}" type="parTrans" cxnId="{C700EEEE-43A1-42E1-9A39-A62EAB3B0576}">
      <dgm:prSet/>
      <dgm:spPr/>
      <dgm:t>
        <a:bodyPr/>
        <a:lstStyle/>
        <a:p>
          <a:endParaRPr lang="fr-FR"/>
        </a:p>
      </dgm:t>
    </dgm:pt>
    <dgm:pt modelId="{9E042692-0A09-4A3F-B719-59B012A08F27}" type="sibTrans" cxnId="{C700EEEE-43A1-42E1-9A39-A62EAB3B0576}">
      <dgm:prSet/>
      <dgm:spPr/>
      <dgm:t>
        <a:bodyPr/>
        <a:lstStyle/>
        <a:p>
          <a:endParaRPr lang="fr-FR"/>
        </a:p>
      </dgm:t>
    </dgm:pt>
    <dgm:pt modelId="{4A478699-624F-4E83-BF4C-06C60AC7181E}">
      <dgm:prSet phldrT="[Texte]"/>
      <dgm:spPr>
        <a:solidFill>
          <a:srgbClr val="5B9BD5"/>
        </a:solidFill>
        <a:ln>
          <a:noFill/>
        </a:ln>
      </dgm:spPr>
      <dgm:t>
        <a:bodyPr/>
        <a:lstStyle/>
        <a:p>
          <a:r>
            <a:rPr lang="fr-FR"/>
            <a:t>Equipe LD travaillant sur l’application Android</a:t>
          </a:r>
        </a:p>
      </dgm:t>
    </dgm:pt>
    <dgm:pt modelId="{02B65A1C-ECD5-4163-B46F-4249060FEDDC}" type="parTrans" cxnId="{F66D7AAB-4D3F-4E09-AEC7-0AEF4EB064B3}">
      <dgm:prSet/>
      <dgm:spPr/>
      <dgm:t>
        <a:bodyPr/>
        <a:lstStyle/>
        <a:p>
          <a:endParaRPr lang="fr-FR"/>
        </a:p>
      </dgm:t>
    </dgm:pt>
    <dgm:pt modelId="{9CD0A6F6-160B-4C0C-973B-ED327C9846CB}" type="sibTrans" cxnId="{F66D7AAB-4D3F-4E09-AEC7-0AEF4EB064B3}">
      <dgm:prSet/>
      <dgm:spPr/>
      <dgm:t>
        <a:bodyPr/>
        <a:lstStyle/>
        <a:p>
          <a:endParaRPr lang="fr-FR"/>
        </a:p>
      </dgm:t>
    </dgm:pt>
    <dgm:pt modelId="{9B84586A-FAAE-4E2E-AB2B-8DA1F3FEDCA5}">
      <dgm:prSet phldrT="[Texte]"/>
      <dgm:spPr>
        <a:solidFill>
          <a:srgbClr val="ED7D31"/>
        </a:solidFill>
        <a:ln>
          <a:noFill/>
        </a:ln>
      </dgm:spPr>
      <dgm:t>
        <a:bodyPr/>
        <a:lstStyle/>
        <a:p>
          <a:r>
            <a:rPr lang="fr-FR"/>
            <a:t>Réalisation d’une application pour l’utiliser</a:t>
          </a:r>
        </a:p>
      </dgm:t>
    </dgm:pt>
    <dgm:pt modelId="{9CA8E3D1-0B9C-4B48-A61A-A06764FF744A}" type="parTrans" cxnId="{100EA3DC-ADB6-4D3B-9A18-A4144C62A5BC}">
      <dgm:prSet/>
      <dgm:spPr/>
      <dgm:t>
        <a:bodyPr/>
        <a:lstStyle/>
        <a:p>
          <a:endParaRPr lang="fr-FR"/>
        </a:p>
      </dgm:t>
    </dgm:pt>
    <dgm:pt modelId="{4A10E0A8-D14E-4334-94B6-FC14FA92F334}" type="sibTrans" cxnId="{100EA3DC-ADB6-4D3B-9A18-A4144C62A5BC}">
      <dgm:prSet/>
      <dgm:spPr/>
      <dgm:t>
        <a:bodyPr/>
        <a:lstStyle/>
        <a:p>
          <a:endParaRPr lang="fr-FR"/>
        </a:p>
      </dgm:t>
    </dgm:pt>
    <dgm:pt modelId="{CC849235-DC35-4C37-8A85-1BD1355F9091}">
      <dgm:prSet phldrT="[Texte]"/>
      <dgm:spPr>
        <a:solidFill>
          <a:srgbClr val="A5A5A5"/>
        </a:solidFill>
        <a:ln>
          <a:noFill/>
        </a:ln>
      </dgm:spPr>
      <dgm:t>
        <a:bodyPr/>
        <a:lstStyle/>
        <a:p>
          <a:r>
            <a:rPr lang="fr-FR"/>
            <a:t>Programme dans le panier</a:t>
          </a:r>
        </a:p>
      </dgm:t>
    </dgm:pt>
    <dgm:pt modelId="{CA842174-EEF9-4CF3-B068-5083FE5FE211}" type="parTrans" cxnId="{F2209985-DC09-4583-B261-B33E58839EB8}">
      <dgm:prSet/>
      <dgm:spPr/>
      <dgm:t>
        <a:bodyPr/>
        <a:lstStyle/>
        <a:p>
          <a:endParaRPr lang="fr-FR"/>
        </a:p>
      </dgm:t>
    </dgm:pt>
    <dgm:pt modelId="{3C42E984-46E0-47B4-B98B-94867097442B}" type="sibTrans" cxnId="{F2209985-DC09-4583-B261-B33E58839EB8}">
      <dgm:prSet/>
      <dgm:spPr/>
      <dgm:t>
        <a:bodyPr/>
        <a:lstStyle/>
        <a:p>
          <a:endParaRPr lang="fr-FR"/>
        </a:p>
      </dgm:t>
    </dgm:pt>
    <dgm:pt modelId="{33BC605A-9181-4955-ADF0-476DC3D56C1C}">
      <dgm:prSet phldrT="[Texte]"/>
      <dgm:spPr>
        <a:solidFill>
          <a:srgbClr val="A5A5A5"/>
        </a:solidFill>
        <a:ln>
          <a:noFill/>
        </a:ln>
      </dgm:spPr>
      <dgm:t>
        <a:bodyPr/>
        <a:lstStyle/>
        <a:p>
          <a:r>
            <a:rPr lang="fr-FR"/>
            <a:t>Programme implémenté dans les quilles</a:t>
          </a:r>
        </a:p>
      </dgm:t>
    </dgm:pt>
    <dgm:pt modelId="{65FABDB5-FC5D-4781-8F03-5F4F9A9CCFC4}" type="parTrans" cxnId="{CA8FDF59-0E9D-4999-AFE2-F5639B04090B}">
      <dgm:prSet/>
      <dgm:spPr/>
      <dgm:t>
        <a:bodyPr/>
        <a:lstStyle/>
        <a:p>
          <a:endParaRPr lang="fr-FR"/>
        </a:p>
      </dgm:t>
    </dgm:pt>
    <dgm:pt modelId="{303AEEFE-7641-4C69-A85C-646E813E4E50}" type="sibTrans" cxnId="{CA8FDF59-0E9D-4999-AFE2-F5639B04090B}">
      <dgm:prSet/>
      <dgm:spPr/>
      <dgm:t>
        <a:bodyPr/>
        <a:lstStyle/>
        <a:p>
          <a:endParaRPr lang="fr-FR"/>
        </a:p>
      </dgm:t>
    </dgm:pt>
    <dgm:pt modelId="{FD9607A8-9624-48EE-8ECE-147A22094DE6}">
      <dgm:prSet phldrT="[Texte]"/>
      <dgm:spPr>
        <a:solidFill>
          <a:srgbClr val="FFC000"/>
        </a:solidFill>
        <a:ln>
          <a:noFill/>
        </a:ln>
      </dgm:spPr>
      <dgm:t>
        <a:bodyPr/>
        <a:lstStyle/>
        <a:p>
          <a:r>
            <a:rPr lang="fr-FR"/>
            <a:t>Planning défini en tenant compte de la complexité de chaque action</a:t>
          </a:r>
        </a:p>
      </dgm:t>
    </dgm:pt>
    <dgm:pt modelId="{0F5653E0-67B7-4542-B2B5-D9E8AA1D54ED}" type="parTrans" cxnId="{05CC05BC-87BA-46B6-A644-199BDFC1B56B}">
      <dgm:prSet/>
      <dgm:spPr/>
      <dgm:t>
        <a:bodyPr/>
        <a:lstStyle/>
        <a:p>
          <a:endParaRPr lang="fr-FR"/>
        </a:p>
      </dgm:t>
    </dgm:pt>
    <dgm:pt modelId="{9D4287AE-A276-42CA-878B-6EEF3D402483}" type="sibTrans" cxnId="{05CC05BC-87BA-46B6-A644-199BDFC1B56B}">
      <dgm:prSet/>
      <dgm:spPr/>
      <dgm:t>
        <a:bodyPr/>
        <a:lstStyle/>
        <a:p>
          <a:endParaRPr lang="fr-FR"/>
        </a:p>
      </dgm:t>
    </dgm:pt>
    <dgm:pt modelId="{28628FAA-178A-4B06-8A0F-CFA43615D2AA}">
      <dgm:prSet phldrT="[Texte]"/>
      <dgm:spPr>
        <a:solidFill>
          <a:srgbClr val="A5A5A5"/>
        </a:solidFill>
        <a:ln>
          <a:noFill/>
        </a:ln>
      </dgm:spPr>
      <dgm:t>
        <a:bodyPr/>
        <a:lstStyle/>
        <a:p>
          <a:r>
            <a:rPr lang="fr-FR"/>
            <a:t>Programme Android</a:t>
          </a:r>
        </a:p>
      </dgm:t>
    </dgm:pt>
    <dgm:pt modelId="{13E1A3EA-6CD0-4516-989B-2DDC84299F7C}" type="parTrans" cxnId="{7868D710-557E-41B7-BB18-67D5DC85F6B7}">
      <dgm:prSet/>
      <dgm:spPr/>
      <dgm:t>
        <a:bodyPr/>
        <a:lstStyle/>
        <a:p>
          <a:endParaRPr lang="fr-FR"/>
        </a:p>
      </dgm:t>
    </dgm:pt>
    <dgm:pt modelId="{8D8140F8-D767-43B5-8647-D0E97B35E088}" type="sibTrans" cxnId="{7868D710-557E-41B7-BB18-67D5DC85F6B7}">
      <dgm:prSet/>
      <dgm:spPr/>
      <dgm:t>
        <a:bodyPr/>
        <a:lstStyle/>
        <a:p>
          <a:endParaRPr lang="fr-FR"/>
        </a:p>
      </dgm:t>
    </dgm:pt>
    <dgm:pt modelId="{4ADB490E-7ECE-4C3B-9706-3E67D6FE30D5}">
      <dgm:prSet phldrT="[Texte]"/>
      <dgm:spPr>
        <a:solidFill>
          <a:srgbClr val="70AD47"/>
        </a:solidFill>
        <a:ln>
          <a:noFill/>
        </a:ln>
      </dgm:spPr>
      <dgm:t>
        <a:bodyPr/>
        <a:lstStyle/>
        <a:p>
          <a:r>
            <a:rPr lang="fr-FR"/>
            <a:t>Développement agile par sprint pour l’application</a:t>
          </a:r>
        </a:p>
      </dgm:t>
    </dgm:pt>
    <dgm:pt modelId="{F60DEBDE-428B-42E2-A05B-D3558382FEB7}" type="parTrans" cxnId="{B0F0CE82-5D4F-47A2-AFDF-EA932DA95C7B}">
      <dgm:prSet/>
      <dgm:spPr/>
      <dgm:t>
        <a:bodyPr/>
        <a:lstStyle/>
        <a:p>
          <a:endParaRPr lang="fr-FR"/>
        </a:p>
      </dgm:t>
    </dgm:pt>
    <dgm:pt modelId="{560DE4B2-5A7F-4673-AC31-7C24396FD4C0}" type="sibTrans" cxnId="{B0F0CE82-5D4F-47A2-AFDF-EA932DA95C7B}">
      <dgm:prSet/>
      <dgm:spPr/>
      <dgm:t>
        <a:bodyPr/>
        <a:lstStyle/>
        <a:p>
          <a:endParaRPr lang="fr-FR"/>
        </a:p>
      </dgm:t>
    </dgm:pt>
    <dgm:pt modelId="{E1F093FD-7114-4E5E-9DAA-AA14AF6F2D5D}">
      <dgm:prSet phldrT="[Texte]"/>
      <dgm:spPr>
        <a:solidFill>
          <a:srgbClr val="70AD47"/>
        </a:solidFill>
        <a:ln>
          <a:noFill/>
        </a:ln>
      </dgm:spPr>
      <dgm:t>
        <a:bodyPr/>
        <a:lstStyle/>
        <a:p>
          <a:r>
            <a:rPr lang="fr-FR"/>
            <a:t>Développement incrémental pour les objets connectés</a:t>
          </a:r>
        </a:p>
      </dgm:t>
    </dgm:pt>
    <dgm:pt modelId="{EB98F943-4CF0-4F4C-92C5-EF1560EBCD46}" type="parTrans" cxnId="{D5602F67-C2D6-4763-8524-43E910D3C17C}">
      <dgm:prSet/>
      <dgm:spPr/>
      <dgm:t>
        <a:bodyPr/>
        <a:lstStyle/>
        <a:p>
          <a:endParaRPr lang="fr-FR"/>
        </a:p>
      </dgm:t>
    </dgm:pt>
    <dgm:pt modelId="{7D57FA45-39D6-46B9-93D8-31207CE7BB77}" type="sibTrans" cxnId="{D5602F67-C2D6-4763-8524-43E910D3C17C}">
      <dgm:prSet/>
      <dgm:spPr/>
      <dgm:t>
        <a:bodyPr/>
        <a:lstStyle/>
        <a:p>
          <a:endParaRPr lang="fr-FR"/>
        </a:p>
      </dgm:t>
    </dgm:pt>
    <dgm:pt modelId="{8A2B04CE-0DF8-4353-9F33-C1FD53AF0A8E}">
      <dgm:prSet/>
      <dgm:spPr>
        <a:solidFill>
          <a:srgbClr val="5B9BD5"/>
        </a:solidFill>
        <a:ln>
          <a:noFill/>
        </a:ln>
      </dgm:spPr>
      <dgm:t>
        <a:bodyPr/>
        <a:lstStyle/>
        <a:p>
          <a:r>
            <a:rPr lang="fr-FR"/>
            <a:t>Equipe EOC travaillant sur les objets connectés</a:t>
          </a:r>
        </a:p>
      </dgm:t>
    </dgm:pt>
    <dgm:pt modelId="{DA4A5DF7-E22B-445D-A088-7A2B5D0569BF}" type="parTrans" cxnId="{7A5925B1-FB24-4117-B100-2E3FEF35984F}">
      <dgm:prSet/>
      <dgm:spPr/>
      <dgm:t>
        <a:bodyPr/>
        <a:lstStyle/>
        <a:p>
          <a:endParaRPr lang="fr-FR"/>
        </a:p>
      </dgm:t>
    </dgm:pt>
    <dgm:pt modelId="{E954C029-9A7A-4108-A827-11A001BC1252}" type="sibTrans" cxnId="{7A5925B1-FB24-4117-B100-2E3FEF35984F}">
      <dgm:prSet/>
      <dgm:spPr/>
      <dgm:t>
        <a:bodyPr/>
        <a:lstStyle/>
        <a:p>
          <a:endParaRPr lang="fr-FR"/>
        </a:p>
      </dgm:t>
    </dgm:pt>
    <dgm:pt modelId="{F5C06FA7-1C86-4D4F-A161-31651C9F0B2A}">
      <dgm:prSet phldrT="[Texte]"/>
      <dgm:spPr>
        <a:solidFill>
          <a:srgbClr val="ED7D31"/>
        </a:solidFill>
        <a:ln>
          <a:noFill/>
        </a:ln>
      </dgm:spPr>
      <dgm:t>
        <a:bodyPr/>
        <a:lstStyle/>
        <a:p>
          <a:r>
            <a:rPr lang="fr-FR"/>
            <a:t>Création d’un Mölkky Connecté </a:t>
          </a:r>
        </a:p>
      </dgm:t>
    </dgm:pt>
    <dgm:pt modelId="{025DC22E-889E-40C9-803A-6F60A08531F6}" type="parTrans" cxnId="{38AF275C-E825-4DC1-BFC8-D31759CB8780}">
      <dgm:prSet/>
      <dgm:spPr/>
      <dgm:t>
        <a:bodyPr/>
        <a:lstStyle/>
        <a:p>
          <a:endParaRPr lang="fr-FR"/>
        </a:p>
      </dgm:t>
    </dgm:pt>
    <dgm:pt modelId="{CA68599A-5869-4EDA-A989-67EDA91A196E}" type="sibTrans" cxnId="{38AF275C-E825-4DC1-BFC8-D31759CB8780}">
      <dgm:prSet/>
      <dgm:spPr/>
      <dgm:t>
        <a:bodyPr/>
        <a:lstStyle/>
        <a:p>
          <a:endParaRPr lang="fr-FR"/>
        </a:p>
      </dgm:t>
    </dgm:pt>
    <dgm:pt modelId="{BCF8AA8C-66D1-4699-8C9E-37A8CFF55607}" type="pres">
      <dgm:prSet presAssocID="{93D9A8B3-41B7-4745-80A0-7A03398FACC9}" presName="theList" presStyleCnt="0">
        <dgm:presLayoutVars>
          <dgm:dir/>
          <dgm:animLvl val="lvl"/>
          <dgm:resizeHandles val="exact"/>
        </dgm:presLayoutVars>
      </dgm:prSet>
      <dgm:spPr/>
    </dgm:pt>
    <dgm:pt modelId="{B5A35992-96DF-499E-905A-925E4BFFFED6}" type="pres">
      <dgm:prSet presAssocID="{7EB511BE-F132-40F3-928B-8395F6347845}" presName="compNode" presStyleCnt="0"/>
      <dgm:spPr/>
    </dgm:pt>
    <dgm:pt modelId="{C815DCDE-5E2F-43A9-8952-DD1EFE632C6D}" type="pres">
      <dgm:prSet presAssocID="{7EB511BE-F132-40F3-928B-8395F6347845}" presName="aNode" presStyleLbl="bgShp" presStyleIdx="0" presStyleCnt="5"/>
      <dgm:spPr/>
    </dgm:pt>
    <dgm:pt modelId="{F9A708D2-F3D5-4077-96A7-16CDC106BB77}" type="pres">
      <dgm:prSet presAssocID="{7EB511BE-F132-40F3-928B-8395F6347845}" presName="textNode" presStyleLbl="bgShp" presStyleIdx="0" presStyleCnt="5"/>
      <dgm:spPr/>
    </dgm:pt>
    <dgm:pt modelId="{7AF96C72-C8AD-405C-B774-3226721500D5}" type="pres">
      <dgm:prSet presAssocID="{7EB511BE-F132-40F3-928B-8395F6347845}" presName="compChildNode" presStyleCnt="0"/>
      <dgm:spPr/>
    </dgm:pt>
    <dgm:pt modelId="{F336815C-68B3-42ED-94AA-2A7A0A41B969}" type="pres">
      <dgm:prSet presAssocID="{7EB511BE-F132-40F3-928B-8395F6347845}" presName="theInnerList" presStyleCnt="0"/>
      <dgm:spPr/>
    </dgm:pt>
    <dgm:pt modelId="{82FE85D6-8E4F-402D-AE1E-F1DA84F1B13D}" type="pres">
      <dgm:prSet presAssocID="{F5C06FA7-1C86-4D4F-A161-31651C9F0B2A}" presName="childNode" presStyleLbl="node1" presStyleIdx="0" presStyleCnt="14">
        <dgm:presLayoutVars>
          <dgm:bulletEnabled val="1"/>
        </dgm:presLayoutVars>
      </dgm:prSet>
      <dgm:spPr/>
    </dgm:pt>
    <dgm:pt modelId="{09D148DF-1DB9-4027-81E9-FBC12FEEAA53}" type="pres">
      <dgm:prSet presAssocID="{F5C06FA7-1C86-4D4F-A161-31651C9F0B2A}" presName="aSpace2" presStyleCnt="0"/>
      <dgm:spPr/>
    </dgm:pt>
    <dgm:pt modelId="{97E7CF92-FCB9-4387-A858-EAFFAB2A157E}" type="pres">
      <dgm:prSet presAssocID="{DCE581AF-E29F-4C35-83A1-74ED41BDEEFD}" presName="childNode" presStyleLbl="node1" presStyleIdx="1" presStyleCnt="14">
        <dgm:presLayoutVars>
          <dgm:bulletEnabled val="1"/>
        </dgm:presLayoutVars>
      </dgm:prSet>
      <dgm:spPr/>
    </dgm:pt>
    <dgm:pt modelId="{0159FAEF-137C-490D-A015-95A7891152B5}" type="pres">
      <dgm:prSet presAssocID="{DCE581AF-E29F-4C35-83A1-74ED41BDEEFD}" presName="aSpace2" presStyleCnt="0"/>
      <dgm:spPr/>
    </dgm:pt>
    <dgm:pt modelId="{1BA29B41-17E8-41C4-9233-84098B00C4BB}" type="pres">
      <dgm:prSet presAssocID="{9B84586A-FAAE-4E2E-AB2B-8DA1F3FEDCA5}" presName="childNode" presStyleLbl="node1" presStyleIdx="2" presStyleCnt="14">
        <dgm:presLayoutVars>
          <dgm:bulletEnabled val="1"/>
        </dgm:presLayoutVars>
      </dgm:prSet>
      <dgm:spPr/>
    </dgm:pt>
    <dgm:pt modelId="{9F25410D-0164-40AC-B661-29BACD902C5B}" type="pres">
      <dgm:prSet presAssocID="{7EB511BE-F132-40F3-928B-8395F6347845}" presName="aSpace" presStyleCnt="0"/>
      <dgm:spPr/>
    </dgm:pt>
    <dgm:pt modelId="{F3071484-0DBC-4048-83A9-FBB55B99FA36}" type="pres">
      <dgm:prSet presAssocID="{6D8BABAF-6BC5-472A-B8E6-3365445299D2}" presName="compNode" presStyleCnt="0"/>
      <dgm:spPr/>
    </dgm:pt>
    <dgm:pt modelId="{BA147E05-9304-4485-B331-F044B0886AB7}" type="pres">
      <dgm:prSet presAssocID="{6D8BABAF-6BC5-472A-B8E6-3365445299D2}" presName="aNode" presStyleLbl="bgShp" presStyleIdx="1" presStyleCnt="5"/>
      <dgm:spPr/>
    </dgm:pt>
    <dgm:pt modelId="{A69D113B-40EC-4050-B6F8-058B0A8901C2}" type="pres">
      <dgm:prSet presAssocID="{6D8BABAF-6BC5-472A-B8E6-3365445299D2}" presName="textNode" presStyleLbl="bgShp" presStyleIdx="1" presStyleCnt="5"/>
      <dgm:spPr/>
    </dgm:pt>
    <dgm:pt modelId="{B6A30605-0D2A-4EFB-A4B4-CCFCAD3749A5}" type="pres">
      <dgm:prSet presAssocID="{6D8BABAF-6BC5-472A-B8E6-3365445299D2}" presName="compChildNode" presStyleCnt="0"/>
      <dgm:spPr/>
    </dgm:pt>
    <dgm:pt modelId="{44EC062C-A5B2-4CD3-8859-6462C09DECDB}" type="pres">
      <dgm:prSet presAssocID="{6D8BABAF-6BC5-472A-B8E6-3365445299D2}" presName="theInnerList" presStyleCnt="0"/>
      <dgm:spPr/>
    </dgm:pt>
    <dgm:pt modelId="{8F214CA7-7E6F-4E3B-9A59-277524806008}" type="pres">
      <dgm:prSet presAssocID="{CB04C1E8-9DEE-4A34-BEAF-512D97D7F415}" presName="childNode" presStyleLbl="node1" presStyleIdx="3" presStyleCnt="14">
        <dgm:presLayoutVars>
          <dgm:bulletEnabled val="1"/>
        </dgm:presLayoutVars>
      </dgm:prSet>
      <dgm:spPr/>
    </dgm:pt>
    <dgm:pt modelId="{1947E572-1418-4B98-9B8E-CE2182622B1B}" type="pres">
      <dgm:prSet presAssocID="{CB04C1E8-9DEE-4A34-BEAF-512D97D7F415}" presName="aSpace2" presStyleCnt="0"/>
      <dgm:spPr/>
    </dgm:pt>
    <dgm:pt modelId="{D8BA2EB9-CA39-4822-8776-13B2900F08A3}" type="pres">
      <dgm:prSet presAssocID="{33BC605A-9181-4955-ADF0-476DC3D56C1C}" presName="childNode" presStyleLbl="node1" presStyleIdx="4" presStyleCnt="14">
        <dgm:presLayoutVars>
          <dgm:bulletEnabled val="1"/>
        </dgm:presLayoutVars>
      </dgm:prSet>
      <dgm:spPr/>
    </dgm:pt>
    <dgm:pt modelId="{D0F2E5DA-1E38-4516-87AE-171B96C7D2B5}" type="pres">
      <dgm:prSet presAssocID="{33BC605A-9181-4955-ADF0-476DC3D56C1C}" presName="aSpace2" presStyleCnt="0"/>
      <dgm:spPr/>
    </dgm:pt>
    <dgm:pt modelId="{336228E6-5A71-4935-BF23-DB970DAF0394}" type="pres">
      <dgm:prSet presAssocID="{CC849235-DC35-4C37-8A85-1BD1355F9091}" presName="childNode" presStyleLbl="node1" presStyleIdx="5" presStyleCnt="14">
        <dgm:presLayoutVars>
          <dgm:bulletEnabled val="1"/>
        </dgm:presLayoutVars>
      </dgm:prSet>
      <dgm:spPr/>
    </dgm:pt>
    <dgm:pt modelId="{CD43B73F-CA99-4D00-B087-09272E4829E2}" type="pres">
      <dgm:prSet presAssocID="{CC849235-DC35-4C37-8A85-1BD1355F9091}" presName="aSpace2" presStyleCnt="0"/>
      <dgm:spPr/>
    </dgm:pt>
    <dgm:pt modelId="{175E07B7-7044-4076-BDA7-7A4AE6F0292B}" type="pres">
      <dgm:prSet presAssocID="{28628FAA-178A-4B06-8A0F-CFA43615D2AA}" presName="childNode" presStyleLbl="node1" presStyleIdx="6" presStyleCnt="14">
        <dgm:presLayoutVars>
          <dgm:bulletEnabled val="1"/>
        </dgm:presLayoutVars>
      </dgm:prSet>
      <dgm:spPr/>
    </dgm:pt>
    <dgm:pt modelId="{BDEF4EAD-2E5A-4972-A6AC-8562C1C80DA8}" type="pres">
      <dgm:prSet presAssocID="{6D8BABAF-6BC5-472A-B8E6-3365445299D2}" presName="aSpace" presStyleCnt="0"/>
      <dgm:spPr/>
    </dgm:pt>
    <dgm:pt modelId="{3BCDAD22-D27D-465A-A126-D2669D63D3F2}" type="pres">
      <dgm:prSet presAssocID="{4674F40F-3A26-43A1-A7FC-F0FEB5BAABDB}" presName="compNode" presStyleCnt="0"/>
      <dgm:spPr/>
    </dgm:pt>
    <dgm:pt modelId="{7AAB97E3-FD23-43DA-953E-15E92AA5D592}" type="pres">
      <dgm:prSet presAssocID="{4674F40F-3A26-43A1-A7FC-F0FEB5BAABDB}" presName="aNode" presStyleLbl="bgShp" presStyleIdx="2" presStyleCnt="5"/>
      <dgm:spPr/>
    </dgm:pt>
    <dgm:pt modelId="{A550C5B1-DC34-4287-98CF-ABC8A0725C47}" type="pres">
      <dgm:prSet presAssocID="{4674F40F-3A26-43A1-A7FC-F0FEB5BAABDB}" presName="textNode" presStyleLbl="bgShp" presStyleIdx="2" presStyleCnt="5"/>
      <dgm:spPr/>
    </dgm:pt>
    <dgm:pt modelId="{1CB81C52-EF2E-432E-A017-F2A35CFD9BA2}" type="pres">
      <dgm:prSet presAssocID="{4674F40F-3A26-43A1-A7FC-F0FEB5BAABDB}" presName="compChildNode" presStyleCnt="0"/>
      <dgm:spPr/>
    </dgm:pt>
    <dgm:pt modelId="{C8DF41A7-0BCB-40A1-9CEF-D619BA357E30}" type="pres">
      <dgm:prSet presAssocID="{4674F40F-3A26-43A1-A7FC-F0FEB5BAABDB}" presName="theInnerList" presStyleCnt="0"/>
      <dgm:spPr/>
    </dgm:pt>
    <dgm:pt modelId="{2A940E6C-BE95-4F16-AFA2-66CD0B49D083}" type="pres">
      <dgm:prSet presAssocID="{17AA336A-9358-4B0D-BF09-80BB7A7FECAD}" presName="childNode" presStyleLbl="node1" presStyleIdx="7" presStyleCnt="14">
        <dgm:presLayoutVars>
          <dgm:bulletEnabled val="1"/>
        </dgm:presLayoutVars>
      </dgm:prSet>
      <dgm:spPr/>
    </dgm:pt>
    <dgm:pt modelId="{B33D691C-D212-49DC-92B4-4BD595342B85}" type="pres">
      <dgm:prSet presAssocID="{17AA336A-9358-4B0D-BF09-80BB7A7FECAD}" presName="aSpace2" presStyleCnt="0"/>
      <dgm:spPr/>
    </dgm:pt>
    <dgm:pt modelId="{1A7DDF98-7C69-4D08-BF03-30070FB3C55F}" type="pres">
      <dgm:prSet presAssocID="{FD9607A8-9624-48EE-8ECE-147A22094DE6}" presName="childNode" presStyleLbl="node1" presStyleIdx="8" presStyleCnt="14">
        <dgm:presLayoutVars>
          <dgm:bulletEnabled val="1"/>
        </dgm:presLayoutVars>
      </dgm:prSet>
      <dgm:spPr/>
    </dgm:pt>
    <dgm:pt modelId="{E1E113A3-F9C5-49BE-B794-2EB02DC2E7AA}" type="pres">
      <dgm:prSet presAssocID="{4674F40F-3A26-43A1-A7FC-F0FEB5BAABDB}" presName="aSpace" presStyleCnt="0"/>
      <dgm:spPr/>
    </dgm:pt>
    <dgm:pt modelId="{B06A2293-0F18-4AB3-BC33-3FDF80CB4C39}" type="pres">
      <dgm:prSet presAssocID="{0AA75AC3-DA71-4C40-BC42-809886C6F1CE}" presName="compNode" presStyleCnt="0"/>
      <dgm:spPr/>
    </dgm:pt>
    <dgm:pt modelId="{1872F16A-39AC-4062-8AE4-535F09ABC73C}" type="pres">
      <dgm:prSet presAssocID="{0AA75AC3-DA71-4C40-BC42-809886C6F1CE}" presName="aNode" presStyleLbl="bgShp" presStyleIdx="3" presStyleCnt="5"/>
      <dgm:spPr/>
    </dgm:pt>
    <dgm:pt modelId="{9D1DF4D6-A790-4DF6-ADE7-C1F62E5815B9}" type="pres">
      <dgm:prSet presAssocID="{0AA75AC3-DA71-4C40-BC42-809886C6F1CE}" presName="textNode" presStyleLbl="bgShp" presStyleIdx="3" presStyleCnt="5"/>
      <dgm:spPr/>
    </dgm:pt>
    <dgm:pt modelId="{EB67B28A-B39C-4264-A9A1-66B6D751B094}" type="pres">
      <dgm:prSet presAssocID="{0AA75AC3-DA71-4C40-BC42-809886C6F1CE}" presName="compChildNode" presStyleCnt="0"/>
      <dgm:spPr/>
    </dgm:pt>
    <dgm:pt modelId="{AE37D386-9ADE-443E-A19E-160E953B932B}" type="pres">
      <dgm:prSet presAssocID="{0AA75AC3-DA71-4C40-BC42-809886C6F1CE}" presName="theInnerList" presStyleCnt="0"/>
      <dgm:spPr/>
    </dgm:pt>
    <dgm:pt modelId="{F4434F32-2336-4434-8C17-39CEEE58CAEF}" type="pres">
      <dgm:prSet presAssocID="{4A478699-624F-4E83-BF4C-06C60AC7181E}" presName="childNode" presStyleLbl="node1" presStyleIdx="9" presStyleCnt="14">
        <dgm:presLayoutVars>
          <dgm:bulletEnabled val="1"/>
        </dgm:presLayoutVars>
      </dgm:prSet>
      <dgm:spPr/>
    </dgm:pt>
    <dgm:pt modelId="{B44AE686-E4BD-4223-982E-A28E1C38855D}" type="pres">
      <dgm:prSet presAssocID="{4A478699-624F-4E83-BF4C-06C60AC7181E}" presName="aSpace2" presStyleCnt="0"/>
      <dgm:spPr/>
    </dgm:pt>
    <dgm:pt modelId="{D79990FD-9273-4860-8F8D-5A370B64DE25}" type="pres">
      <dgm:prSet presAssocID="{8A2B04CE-0DF8-4353-9F33-C1FD53AF0A8E}" presName="childNode" presStyleLbl="node1" presStyleIdx="10" presStyleCnt="14">
        <dgm:presLayoutVars>
          <dgm:bulletEnabled val="1"/>
        </dgm:presLayoutVars>
      </dgm:prSet>
      <dgm:spPr/>
    </dgm:pt>
    <dgm:pt modelId="{BEE7E8E9-0D69-4202-9141-EA477F348DF7}" type="pres">
      <dgm:prSet presAssocID="{0AA75AC3-DA71-4C40-BC42-809886C6F1CE}" presName="aSpace" presStyleCnt="0"/>
      <dgm:spPr/>
    </dgm:pt>
    <dgm:pt modelId="{F7B25E07-1F8A-45D2-B1E6-8A1BB4CAA09D}" type="pres">
      <dgm:prSet presAssocID="{20B14054-2C5E-48D5-8D53-A38134152056}" presName="compNode" presStyleCnt="0"/>
      <dgm:spPr/>
    </dgm:pt>
    <dgm:pt modelId="{28368347-3975-4670-917B-31976BB3EBAD}" type="pres">
      <dgm:prSet presAssocID="{20B14054-2C5E-48D5-8D53-A38134152056}" presName="aNode" presStyleLbl="bgShp" presStyleIdx="4" presStyleCnt="5"/>
      <dgm:spPr/>
    </dgm:pt>
    <dgm:pt modelId="{6F310648-2B27-4201-8119-703929E18996}" type="pres">
      <dgm:prSet presAssocID="{20B14054-2C5E-48D5-8D53-A38134152056}" presName="textNode" presStyleLbl="bgShp" presStyleIdx="4" presStyleCnt="5"/>
      <dgm:spPr/>
    </dgm:pt>
    <dgm:pt modelId="{12A329F0-B0B5-4E10-93AA-AF589DC0F83F}" type="pres">
      <dgm:prSet presAssocID="{20B14054-2C5E-48D5-8D53-A38134152056}" presName="compChildNode" presStyleCnt="0"/>
      <dgm:spPr/>
    </dgm:pt>
    <dgm:pt modelId="{BF1B6CB6-617E-40BC-8B39-62C4C26D0A3A}" type="pres">
      <dgm:prSet presAssocID="{20B14054-2C5E-48D5-8D53-A38134152056}" presName="theInnerList" presStyleCnt="0"/>
      <dgm:spPr/>
    </dgm:pt>
    <dgm:pt modelId="{A4157BC7-D98E-4882-A5E1-723E6BEFAA58}" type="pres">
      <dgm:prSet presAssocID="{E1F093FD-7114-4E5E-9DAA-AA14AF6F2D5D}" presName="childNode" presStyleLbl="node1" presStyleIdx="11" presStyleCnt="14">
        <dgm:presLayoutVars>
          <dgm:bulletEnabled val="1"/>
        </dgm:presLayoutVars>
      </dgm:prSet>
      <dgm:spPr/>
    </dgm:pt>
    <dgm:pt modelId="{F2946DE1-E69F-4F3A-A86A-28584938FAE9}" type="pres">
      <dgm:prSet presAssocID="{E1F093FD-7114-4E5E-9DAA-AA14AF6F2D5D}" presName="aSpace2" presStyleCnt="0"/>
      <dgm:spPr/>
    </dgm:pt>
    <dgm:pt modelId="{D085480D-C283-4D2F-BD40-223261AAF900}" type="pres">
      <dgm:prSet presAssocID="{4ADB490E-7ECE-4C3B-9706-3E67D6FE30D5}" presName="childNode" presStyleLbl="node1" presStyleIdx="12" presStyleCnt="14">
        <dgm:presLayoutVars>
          <dgm:bulletEnabled val="1"/>
        </dgm:presLayoutVars>
      </dgm:prSet>
      <dgm:spPr/>
    </dgm:pt>
    <dgm:pt modelId="{77F8FBC1-6C03-42B4-B3ED-B49573FCC180}" type="pres">
      <dgm:prSet presAssocID="{4ADB490E-7ECE-4C3B-9706-3E67D6FE30D5}" presName="aSpace2" presStyleCnt="0"/>
      <dgm:spPr/>
    </dgm:pt>
    <dgm:pt modelId="{6EAAE358-B3FB-4C47-B5E3-AEF03C549A76}" type="pres">
      <dgm:prSet presAssocID="{10269A7C-1718-40ED-9163-2E49579F214E}" presName="childNode" presStyleLbl="node1" presStyleIdx="13" presStyleCnt="14">
        <dgm:presLayoutVars>
          <dgm:bulletEnabled val="1"/>
        </dgm:presLayoutVars>
      </dgm:prSet>
      <dgm:spPr/>
    </dgm:pt>
  </dgm:ptLst>
  <dgm:cxnLst>
    <dgm:cxn modelId="{D8D8560E-FCCF-4072-A5DA-ED05757F9D0C}" type="presOf" srcId="{0AA75AC3-DA71-4C40-BC42-809886C6F1CE}" destId="{9D1DF4D6-A790-4DF6-ADE7-C1F62E5815B9}" srcOrd="1" destOrd="0" presId="urn:microsoft.com/office/officeart/2005/8/layout/lProcess2"/>
    <dgm:cxn modelId="{7868D710-557E-41B7-BB18-67D5DC85F6B7}" srcId="{6D8BABAF-6BC5-472A-B8E6-3365445299D2}" destId="{28628FAA-178A-4B06-8A0F-CFA43615D2AA}" srcOrd="3" destOrd="0" parTransId="{13E1A3EA-6CD0-4516-989B-2DDC84299F7C}" sibTransId="{8D8140F8-D767-43B5-8647-D0E97B35E088}"/>
    <dgm:cxn modelId="{B06DC522-BD03-45EA-AA92-A7844FC2B079}" type="presOf" srcId="{8A2B04CE-0DF8-4353-9F33-C1FD53AF0A8E}" destId="{D79990FD-9273-4860-8F8D-5A370B64DE25}" srcOrd="0" destOrd="0" presId="urn:microsoft.com/office/officeart/2005/8/layout/lProcess2"/>
    <dgm:cxn modelId="{D3225F25-B328-455D-AF13-CC991AF84BC1}" type="presOf" srcId="{9B84586A-FAAE-4E2E-AB2B-8DA1F3FEDCA5}" destId="{1BA29B41-17E8-41C4-9233-84098B00C4BB}" srcOrd="0" destOrd="0" presId="urn:microsoft.com/office/officeart/2005/8/layout/lProcess2"/>
    <dgm:cxn modelId="{E249B63A-3D9A-4E4C-BBED-E9757BFFB76E}" type="presOf" srcId="{20B14054-2C5E-48D5-8D53-A38134152056}" destId="{28368347-3975-4670-917B-31976BB3EBAD}" srcOrd="0" destOrd="0" presId="urn:microsoft.com/office/officeart/2005/8/layout/lProcess2"/>
    <dgm:cxn modelId="{2B4A443F-A0B8-44BF-82FF-7CE156D8495C}" type="presOf" srcId="{E1F093FD-7114-4E5E-9DAA-AA14AF6F2D5D}" destId="{A4157BC7-D98E-4882-A5E1-723E6BEFAA58}" srcOrd="0" destOrd="0" presId="urn:microsoft.com/office/officeart/2005/8/layout/lProcess2"/>
    <dgm:cxn modelId="{38AF275C-E825-4DC1-BFC8-D31759CB8780}" srcId="{7EB511BE-F132-40F3-928B-8395F6347845}" destId="{F5C06FA7-1C86-4D4F-A161-31651C9F0B2A}" srcOrd="0" destOrd="0" parTransId="{025DC22E-889E-40C9-803A-6F60A08531F6}" sibTransId="{CA68599A-5869-4EDA-A989-67EDA91A196E}"/>
    <dgm:cxn modelId="{7DBD935C-5F91-46F6-8F5A-EB29AD496848}" srcId="{93D9A8B3-41B7-4745-80A0-7A03398FACC9}" destId="{0AA75AC3-DA71-4C40-BC42-809886C6F1CE}" srcOrd="3" destOrd="0" parTransId="{4A276B06-5BE4-4A50-8EE8-E6A97AD2DD03}" sibTransId="{C86D4351-B678-4EBD-A8AF-306C395017A3}"/>
    <dgm:cxn modelId="{E473E55C-C1F7-4F8D-A96D-9786BFC8A41A}" srcId="{4674F40F-3A26-43A1-A7FC-F0FEB5BAABDB}" destId="{17AA336A-9358-4B0D-BF09-80BB7A7FECAD}" srcOrd="0" destOrd="0" parTransId="{35B9E284-CF21-4D39-89DE-C8262112F54F}" sibTransId="{D675BC72-67A6-4A07-B9D7-9E739E1D7EF7}"/>
    <dgm:cxn modelId="{A5157962-44CA-4530-82D6-3BA957E56AD0}" type="presOf" srcId="{4A478699-624F-4E83-BF4C-06C60AC7181E}" destId="{F4434F32-2336-4434-8C17-39CEEE58CAEF}" srcOrd="0" destOrd="0" presId="urn:microsoft.com/office/officeart/2005/8/layout/lProcess2"/>
    <dgm:cxn modelId="{D5602F67-C2D6-4763-8524-43E910D3C17C}" srcId="{20B14054-2C5E-48D5-8D53-A38134152056}" destId="{E1F093FD-7114-4E5E-9DAA-AA14AF6F2D5D}" srcOrd="0" destOrd="0" parTransId="{EB98F943-4CF0-4F4C-92C5-EF1560EBCD46}" sibTransId="{7D57FA45-39D6-46B9-93D8-31207CE7BB77}"/>
    <dgm:cxn modelId="{528C0F49-EFF0-484E-9D67-9F742EF30063}" type="presOf" srcId="{DCE581AF-E29F-4C35-83A1-74ED41BDEEFD}" destId="{97E7CF92-FCB9-4387-A858-EAFFAB2A157E}" srcOrd="0" destOrd="0" presId="urn:microsoft.com/office/officeart/2005/8/layout/lProcess2"/>
    <dgm:cxn modelId="{6320506B-CFC6-4FEB-A289-B38C2FAAAB21}" type="presOf" srcId="{10269A7C-1718-40ED-9163-2E49579F214E}" destId="{6EAAE358-B3FB-4C47-B5E3-AEF03C549A76}" srcOrd="0" destOrd="0" presId="urn:microsoft.com/office/officeart/2005/8/layout/lProcess2"/>
    <dgm:cxn modelId="{E67E164D-D654-413B-8155-FC0A978E48B6}" type="presOf" srcId="{4674F40F-3A26-43A1-A7FC-F0FEB5BAABDB}" destId="{A550C5B1-DC34-4287-98CF-ABC8A0725C47}" srcOrd="1" destOrd="0" presId="urn:microsoft.com/office/officeart/2005/8/layout/lProcess2"/>
    <dgm:cxn modelId="{0037B54D-F51F-4A30-B637-435C68173FE7}" type="presOf" srcId="{0AA75AC3-DA71-4C40-BC42-809886C6F1CE}" destId="{1872F16A-39AC-4062-8AE4-535F09ABC73C}" srcOrd="0" destOrd="0" presId="urn:microsoft.com/office/officeart/2005/8/layout/lProcess2"/>
    <dgm:cxn modelId="{94FF6B54-9308-467E-9C99-4F6023409A5C}" type="presOf" srcId="{20B14054-2C5E-48D5-8D53-A38134152056}" destId="{6F310648-2B27-4201-8119-703929E18996}" srcOrd="1" destOrd="0" presId="urn:microsoft.com/office/officeart/2005/8/layout/lProcess2"/>
    <dgm:cxn modelId="{24FCC675-D4B4-42F2-BF29-15A8DB016160}" type="presOf" srcId="{28628FAA-178A-4B06-8A0F-CFA43615D2AA}" destId="{175E07B7-7044-4076-BDA7-7A4AE6F0292B}" srcOrd="0" destOrd="0" presId="urn:microsoft.com/office/officeart/2005/8/layout/lProcess2"/>
    <dgm:cxn modelId="{9CB20D58-7D52-40A3-9C24-9B8A256E67A9}" type="presOf" srcId="{4674F40F-3A26-43A1-A7FC-F0FEB5BAABDB}" destId="{7AAB97E3-FD23-43DA-953E-15E92AA5D592}" srcOrd="0" destOrd="0" presId="urn:microsoft.com/office/officeart/2005/8/layout/lProcess2"/>
    <dgm:cxn modelId="{6D941078-053B-4A57-AF0A-3F8DA880C037}" type="presOf" srcId="{4ADB490E-7ECE-4C3B-9706-3E67D6FE30D5}" destId="{D085480D-C283-4D2F-BD40-223261AAF900}" srcOrd="0" destOrd="0" presId="urn:microsoft.com/office/officeart/2005/8/layout/lProcess2"/>
    <dgm:cxn modelId="{EF06AB58-AF15-462F-B943-CE397542DB09}" type="presOf" srcId="{7EB511BE-F132-40F3-928B-8395F6347845}" destId="{C815DCDE-5E2F-43A9-8952-DD1EFE632C6D}" srcOrd="0" destOrd="0" presId="urn:microsoft.com/office/officeart/2005/8/layout/lProcess2"/>
    <dgm:cxn modelId="{CA8FDF59-0E9D-4999-AFE2-F5639B04090B}" srcId="{6D8BABAF-6BC5-472A-B8E6-3365445299D2}" destId="{33BC605A-9181-4955-ADF0-476DC3D56C1C}" srcOrd="1" destOrd="0" parTransId="{65FABDB5-FC5D-4781-8F03-5F4F9A9CCFC4}" sibTransId="{303AEEFE-7641-4C69-A85C-646E813E4E50}"/>
    <dgm:cxn modelId="{5117E279-948F-4C14-8E18-D42F36802EFA}" type="presOf" srcId="{F5C06FA7-1C86-4D4F-A161-31651C9F0B2A}" destId="{82FE85D6-8E4F-402D-AE1E-F1DA84F1B13D}" srcOrd="0" destOrd="0" presId="urn:microsoft.com/office/officeart/2005/8/layout/lProcess2"/>
    <dgm:cxn modelId="{CD865E7E-985A-4F1D-86E0-B0BBCC3BBA17}" type="presOf" srcId="{6D8BABAF-6BC5-472A-B8E6-3365445299D2}" destId="{A69D113B-40EC-4050-B6F8-058B0A8901C2}" srcOrd="1" destOrd="0" presId="urn:microsoft.com/office/officeart/2005/8/layout/lProcess2"/>
    <dgm:cxn modelId="{B0F0CE82-5D4F-47A2-AFDF-EA932DA95C7B}" srcId="{20B14054-2C5E-48D5-8D53-A38134152056}" destId="{4ADB490E-7ECE-4C3B-9706-3E67D6FE30D5}" srcOrd="1" destOrd="0" parTransId="{F60DEBDE-428B-42E2-A05B-D3558382FEB7}" sibTransId="{560DE4B2-5A7F-4673-AC31-7C24396FD4C0}"/>
    <dgm:cxn modelId="{F2209985-DC09-4583-B261-B33E58839EB8}" srcId="{6D8BABAF-6BC5-472A-B8E6-3365445299D2}" destId="{CC849235-DC35-4C37-8A85-1BD1355F9091}" srcOrd="2" destOrd="0" parTransId="{CA842174-EEF9-4CF3-B068-5083FE5FE211}" sibTransId="{3C42E984-46E0-47B4-B98B-94867097442B}"/>
    <dgm:cxn modelId="{6E79EE8C-1643-4FAB-B2DC-D8CE703E5BB1}" type="presOf" srcId="{93D9A8B3-41B7-4745-80A0-7A03398FACC9}" destId="{BCF8AA8C-66D1-4699-8C9E-37A8CFF55607}" srcOrd="0" destOrd="0" presId="urn:microsoft.com/office/officeart/2005/8/layout/lProcess2"/>
    <dgm:cxn modelId="{668B258D-F007-42F5-BF1E-6FEB2C0DBA95}" srcId="{6D8BABAF-6BC5-472A-B8E6-3365445299D2}" destId="{CB04C1E8-9DEE-4A34-BEAF-512D97D7F415}" srcOrd="0" destOrd="0" parTransId="{0BF9DF8F-354B-4775-9202-DD4EE0E249D1}" sibTransId="{213336D8-711E-4073-B514-E9DCC0758DE1}"/>
    <dgm:cxn modelId="{F66D7AAB-4D3F-4E09-AEC7-0AEF4EB064B3}" srcId="{0AA75AC3-DA71-4C40-BC42-809886C6F1CE}" destId="{4A478699-624F-4E83-BF4C-06C60AC7181E}" srcOrd="0" destOrd="0" parTransId="{02B65A1C-ECD5-4163-B46F-4249060FEDDC}" sibTransId="{9CD0A6F6-160B-4C0C-973B-ED327C9846CB}"/>
    <dgm:cxn modelId="{B30E0EAC-D8FC-4AB6-A518-564EF9664219}" type="presOf" srcId="{17AA336A-9358-4B0D-BF09-80BB7A7FECAD}" destId="{2A940E6C-BE95-4F16-AFA2-66CD0B49D083}" srcOrd="0" destOrd="0" presId="urn:microsoft.com/office/officeart/2005/8/layout/lProcess2"/>
    <dgm:cxn modelId="{8604E6AD-663B-4B82-A9F7-7BA7581FD058}" type="presOf" srcId="{7EB511BE-F132-40F3-928B-8395F6347845}" destId="{F9A708D2-F3D5-4077-96A7-16CDC106BB77}" srcOrd="1" destOrd="0" presId="urn:microsoft.com/office/officeart/2005/8/layout/lProcess2"/>
    <dgm:cxn modelId="{7A5925B1-FB24-4117-B100-2E3FEF35984F}" srcId="{0AA75AC3-DA71-4C40-BC42-809886C6F1CE}" destId="{8A2B04CE-0DF8-4353-9F33-C1FD53AF0A8E}" srcOrd="1" destOrd="0" parTransId="{DA4A5DF7-E22B-445D-A088-7A2B5D0569BF}" sibTransId="{E954C029-9A7A-4108-A827-11A001BC1252}"/>
    <dgm:cxn modelId="{05CC05BC-87BA-46B6-A644-199BDFC1B56B}" srcId="{4674F40F-3A26-43A1-A7FC-F0FEB5BAABDB}" destId="{FD9607A8-9624-48EE-8ECE-147A22094DE6}" srcOrd="1" destOrd="0" parTransId="{0F5653E0-67B7-4542-B2B5-D9E8AA1D54ED}" sibTransId="{9D4287AE-A276-42CA-878B-6EEF3D402483}"/>
    <dgm:cxn modelId="{073389C6-0FBE-4ACF-B872-045AE608E033}" type="presOf" srcId="{CB04C1E8-9DEE-4A34-BEAF-512D97D7F415}" destId="{8F214CA7-7E6F-4E3B-9A59-277524806008}" srcOrd="0" destOrd="0" presId="urn:microsoft.com/office/officeart/2005/8/layout/lProcess2"/>
    <dgm:cxn modelId="{583A62CE-9464-4EE0-8E74-B2846D5B880E}" srcId="{93D9A8B3-41B7-4745-80A0-7A03398FACC9}" destId="{7EB511BE-F132-40F3-928B-8395F6347845}" srcOrd="0" destOrd="0" parTransId="{82D70FBC-5521-4FBC-AE12-EB41FC40EE3A}" sibTransId="{D0361C44-3DD1-4C3D-9618-C6A1643B0D0B}"/>
    <dgm:cxn modelId="{46C7BED4-998A-49DF-A2F1-C1D990AC4E3F}" srcId="{93D9A8B3-41B7-4745-80A0-7A03398FACC9}" destId="{20B14054-2C5E-48D5-8D53-A38134152056}" srcOrd="4" destOrd="0" parTransId="{728058B6-E801-450C-B090-C68FFF94EB7E}" sibTransId="{643509BD-486D-47F7-8B2F-65744FA80BC9}"/>
    <dgm:cxn modelId="{CFE416D9-D2F6-4957-8028-4F5084643210}" type="presOf" srcId="{FD9607A8-9624-48EE-8ECE-147A22094DE6}" destId="{1A7DDF98-7C69-4D08-BF03-30070FB3C55F}" srcOrd="0" destOrd="0" presId="urn:microsoft.com/office/officeart/2005/8/layout/lProcess2"/>
    <dgm:cxn modelId="{100EA3DC-ADB6-4D3B-9A18-A4144C62A5BC}" srcId="{7EB511BE-F132-40F3-928B-8395F6347845}" destId="{9B84586A-FAAE-4E2E-AB2B-8DA1F3FEDCA5}" srcOrd="2" destOrd="0" parTransId="{9CA8E3D1-0B9C-4B48-A61A-A06764FF744A}" sibTransId="{4A10E0A8-D14E-4334-94B6-FC14FA92F334}"/>
    <dgm:cxn modelId="{A59A56DD-8B48-43E4-BDB9-1ED60105D5D3}" type="presOf" srcId="{6D8BABAF-6BC5-472A-B8E6-3365445299D2}" destId="{BA147E05-9304-4485-B331-F044B0886AB7}" srcOrd="0" destOrd="0" presId="urn:microsoft.com/office/officeart/2005/8/layout/lProcess2"/>
    <dgm:cxn modelId="{F55C2CE5-7668-40F9-B6D4-F1252B3C1729}" srcId="{93D9A8B3-41B7-4745-80A0-7A03398FACC9}" destId="{4674F40F-3A26-43A1-A7FC-F0FEB5BAABDB}" srcOrd="2" destOrd="0" parTransId="{ABF9A5C4-F093-4929-A389-3D4C2EE398E9}" sibTransId="{07BA1882-B825-412B-BF80-BEE14F29F9C4}"/>
    <dgm:cxn modelId="{C700EEEE-43A1-42E1-9A39-A62EAB3B0576}" srcId="{20B14054-2C5E-48D5-8D53-A38134152056}" destId="{10269A7C-1718-40ED-9163-2E49579F214E}" srcOrd="2" destOrd="0" parTransId="{0A4C993E-61A7-4A77-969F-2B8338DF8D66}" sibTransId="{9E042692-0A09-4A3F-B719-59B012A08F27}"/>
    <dgm:cxn modelId="{45DAD0F0-F363-4513-A0C2-50C2F42A34C3}" type="presOf" srcId="{33BC605A-9181-4955-ADF0-476DC3D56C1C}" destId="{D8BA2EB9-CA39-4822-8776-13B2900F08A3}" srcOrd="0" destOrd="0" presId="urn:microsoft.com/office/officeart/2005/8/layout/lProcess2"/>
    <dgm:cxn modelId="{DFB884F5-5DD3-4544-A1DD-4EE7C93BBB2D}" srcId="{93D9A8B3-41B7-4745-80A0-7A03398FACC9}" destId="{6D8BABAF-6BC5-472A-B8E6-3365445299D2}" srcOrd="1" destOrd="0" parTransId="{BB1FDD3C-7305-4B0F-A99C-FDECE9E04F88}" sibTransId="{70E78782-467A-41EF-84FF-89BCC8A36D57}"/>
    <dgm:cxn modelId="{FBBE14F8-A9AF-463A-8A19-84BFC34DC560}" srcId="{7EB511BE-F132-40F3-928B-8395F6347845}" destId="{DCE581AF-E29F-4C35-83A1-74ED41BDEEFD}" srcOrd="1" destOrd="0" parTransId="{C523023C-F54F-497F-86CF-EE94F3FFC17B}" sibTransId="{3F37B0EA-031B-4D51-8C0A-5C979A5FBFE7}"/>
    <dgm:cxn modelId="{41BBDFF8-BFD0-47C0-B9D2-CE217FBAA04A}" type="presOf" srcId="{CC849235-DC35-4C37-8A85-1BD1355F9091}" destId="{336228E6-5A71-4935-BF23-DB970DAF0394}" srcOrd="0" destOrd="0" presId="urn:microsoft.com/office/officeart/2005/8/layout/lProcess2"/>
    <dgm:cxn modelId="{E93C90E5-D10B-4E5F-B172-25A7394B2B88}" type="presParOf" srcId="{BCF8AA8C-66D1-4699-8C9E-37A8CFF55607}" destId="{B5A35992-96DF-499E-905A-925E4BFFFED6}" srcOrd="0" destOrd="0" presId="urn:microsoft.com/office/officeart/2005/8/layout/lProcess2"/>
    <dgm:cxn modelId="{87273724-19FC-4ED9-A73D-648FF286A023}" type="presParOf" srcId="{B5A35992-96DF-499E-905A-925E4BFFFED6}" destId="{C815DCDE-5E2F-43A9-8952-DD1EFE632C6D}" srcOrd="0" destOrd="0" presId="urn:microsoft.com/office/officeart/2005/8/layout/lProcess2"/>
    <dgm:cxn modelId="{4ECD609D-63E2-4240-B35E-A3710E098EB6}" type="presParOf" srcId="{B5A35992-96DF-499E-905A-925E4BFFFED6}" destId="{F9A708D2-F3D5-4077-96A7-16CDC106BB77}" srcOrd="1" destOrd="0" presId="urn:microsoft.com/office/officeart/2005/8/layout/lProcess2"/>
    <dgm:cxn modelId="{A1F6724F-075F-4D5E-8ACC-F452D51A5F09}" type="presParOf" srcId="{B5A35992-96DF-499E-905A-925E4BFFFED6}" destId="{7AF96C72-C8AD-405C-B774-3226721500D5}" srcOrd="2" destOrd="0" presId="urn:microsoft.com/office/officeart/2005/8/layout/lProcess2"/>
    <dgm:cxn modelId="{4963C027-1453-4E77-A286-266F0461B96C}" type="presParOf" srcId="{7AF96C72-C8AD-405C-B774-3226721500D5}" destId="{F336815C-68B3-42ED-94AA-2A7A0A41B969}" srcOrd="0" destOrd="0" presId="urn:microsoft.com/office/officeart/2005/8/layout/lProcess2"/>
    <dgm:cxn modelId="{6EC04266-0EDC-46C0-90C9-8FA40E89E858}" type="presParOf" srcId="{F336815C-68B3-42ED-94AA-2A7A0A41B969}" destId="{82FE85D6-8E4F-402D-AE1E-F1DA84F1B13D}" srcOrd="0" destOrd="0" presId="urn:microsoft.com/office/officeart/2005/8/layout/lProcess2"/>
    <dgm:cxn modelId="{7FF9A790-5064-4F87-AD74-53DD492AA7C1}" type="presParOf" srcId="{F336815C-68B3-42ED-94AA-2A7A0A41B969}" destId="{09D148DF-1DB9-4027-81E9-FBC12FEEAA53}" srcOrd="1" destOrd="0" presId="urn:microsoft.com/office/officeart/2005/8/layout/lProcess2"/>
    <dgm:cxn modelId="{E6E006A5-CCA3-48B4-8479-B1C63E29B752}" type="presParOf" srcId="{F336815C-68B3-42ED-94AA-2A7A0A41B969}" destId="{97E7CF92-FCB9-4387-A858-EAFFAB2A157E}" srcOrd="2" destOrd="0" presId="urn:microsoft.com/office/officeart/2005/8/layout/lProcess2"/>
    <dgm:cxn modelId="{6C6B9E97-011F-487B-833A-7F6F43A5CB13}" type="presParOf" srcId="{F336815C-68B3-42ED-94AA-2A7A0A41B969}" destId="{0159FAEF-137C-490D-A015-95A7891152B5}" srcOrd="3" destOrd="0" presId="urn:microsoft.com/office/officeart/2005/8/layout/lProcess2"/>
    <dgm:cxn modelId="{020415D5-4ED4-40D2-A1B6-CE05C39BF665}" type="presParOf" srcId="{F336815C-68B3-42ED-94AA-2A7A0A41B969}" destId="{1BA29B41-17E8-41C4-9233-84098B00C4BB}" srcOrd="4" destOrd="0" presId="urn:microsoft.com/office/officeart/2005/8/layout/lProcess2"/>
    <dgm:cxn modelId="{02AF5870-D2ED-469C-B4AB-3BB7A8C8C122}" type="presParOf" srcId="{BCF8AA8C-66D1-4699-8C9E-37A8CFF55607}" destId="{9F25410D-0164-40AC-B661-29BACD902C5B}" srcOrd="1" destOrd="0" presId="urn:microsoft.com/office/officeart/2005/8/layout/lProcess2"/>
    <dgm:cxn modelId="{756ED0AB-87C9-4037-B9B5-E85B1557F5EA}" type="presParOf" srcId="{BCF8AA8C-66D1-4699-8C9E-37A8CFF55607}" destId="{F3071484-0DBC-4048-83A9-FBB55B99FA36}" srcOrd="2" destOrd="0" presId="urn:microsoft.com/office/officeart/2005/8/layout/lProcess2"/>
    <dgm:cxn modelId="{9C3D9CE5-01FB-4BAF-A906-51423FC4DFCF}" type="presParOf" srcId="{F3071484-0DBC-4048-83A9-FBB55B99FA36}" destId="{BA147E05-9304-4485-B331-F044B0886AB7}" srcOrd="0" destOrd="0" presId="urn:microsoft.com/office/officeart/2005/8/layout/lProcess2"/>
    <dgm:cxn modelId="{49CB998B-9A12-4E56-8D3D-6A572A4CC237}" type="presParOf" srcId="{F3071484-0DBC-4048-83A9-FBB55B99FA36}" destId="{A69D113B-40EC-4050-B6F8-058B0A8901C2}" srcOrd="1" destOrd="0" presId="urn:microsoft.com/office/officeart/2005/8/layout/lProcess2"/>
    <dgm:cxn modelId="{38C9C934-A233-4D9E-A1B6-A685F8BF8C52}" type="presParOf" srcId="{F3071484-0DBC-4048-83A9-FBB55B99FA36}" destId="{B6A30605-0D2A-4EFB-A4B4-CCFCAD3749A5}" srcOrd="2" destOrd="0" presId="urn:microsoft.com/office/officeart/2005/8/layout/lProcess2"/>
    <dgm:cxn modelId="{EAAC9467-0C11-45B4-A88A-DFA6DFDEAD03}" type="presParOf" srcId="{B6A30605-0D2A-4EFB-A4B4-CCFCAD3749A5}" destId="{44EC062C-A5B2-4CD3-8859-6462C09DECDB}" srcOrd="0" destOrd="0" presId="urn:microsoft.com/office/officeart/2005/8/layout/lProcess2"/>
    <dgm:cxn modelId="{C1B8CC1E-9BAE-4360-9728-03C025F0300D}" type="presParOf" srcId="{44EC062C-A5B2-4CD3-8859-6462C09DECDB}" destId="{8F214CA7-7E6F-4E3B-9A59-277524806008}" srcOrd="0" destOrd="0" presId="urn:microsoft.com/office/officeart/2005/8/layout/lProcess2"/>
    <dgm:cxn modelId="{8C81D4E5-BEAD-44A9-9D5C-3742E9AB478B}" type="presParOf" srcId="{44EC062C-A5B2-4CD3-8859-6462C09DECDB}" destId="{1947E572-1418-4B98-9B8E-CE2182622B1B}" srcOrd="1" destOrd="0" presId="urn:microsoft.com/office/officeart/2005/8/layout/lProcess2"/>
    <dgm:cxn modelId="{E0496DFF-2361-47DE-8048-E788B2896D60}" type="presParOf" srcId="{44EC062C-A5B2-4CD3-8859-6462C09DECDB}" destId="{D8BA2EB9-CA39-4822-8776-13B2900F08A3}" srcOrd="2" destOrd="0" presId="urn:microsoft.com/office/officeart/2005/8/layout/lProcess2"/>
    <dgm:cxn modelId="{5239951F-AA54-47B7-AB9A-47F685BD3A64}" type="presParOf" srcId="{44EC062C-A5B2-4CD3-8859-6462C09DECDB}" destId="{D0F2E5DA-1E38-4516-87AE-171B96C7D2B5}" srcOrd="3" destOrd="0" presId="urn:microsoft.com/office/officeart/2005/8/layout/lProcess2"/>
    <dgm:cxn modelId="{A88321E2-6C47-4BDE-9294-F22ED4E91515}" type="presParOf" srcId="{44EC062C-A5B2-4CD3-8859-6462C09DECDB}" destId="{336228E6-5A71-4935-BF23-DB970DAF0394}" srcOrd="4" destOrd="0" presId="urn:microsoft.com/office/officeart/2005/8/layout/lProcess2"/>
    <dgm:cxn modelId="{98E52A5C-10A2-4920-9E61-F9D1D0525A3A}" type="presParOf" srcId="{44EC062C-A5B2-4CD3-8859-6462C09DECDB}" destId="{CD43B73F-CA99-4D00-B087-09272E4829E2}" srcOrd="5" destOrd="0" presId="urn:microsoft.com/office/officeart/2005/8/layout/lProcess2"/>
    <dgm:cxn modelId="{E863102B-5EA6-424C-85CF-56CF49BB4170}" type="presParOf" srcId="{44EC062C-A5B2-4CD3-8859-6462C09DECDB}" destId="{175E07B7-7044-4076-BDA7-7A4AE6F0292B}" srcOrd="6" destOrd="0" presId="urn:microsoft.com/office/officeart/2005/8/layout/lProcess2"/>
    <dgm:cxn modelId="{EB0769E6-E5EF-4F1D-9F30-9F766346303E}" type="presParOf" srcId="{BCF8AA8C-66D1-4699-8C9E-37A8CFF55607}" destId="{BDEF4EAD-2E5A-4972-A6AC-8562C1C80DA8}" srcOrd="3" destOrd="0" presId="urn:microsoft.com/office/officeart/2005/8/layout/lProcess2"/>
    <dgm:cxn modelId="{BECCDE90-8335-42B2-95FF-FF9EC90271D5}" type="presParOf" srcId="{BCF8AA8C-66D1-4699-8C9E-37A8CFF55607}" destId="{3BCDAD22-D27D-465A-A126-D2669D63D3F2}" srcOrd="4" destOrd="0" presId="urn:microsoft.com/office/officeart/2005/8/layout/lProcess2"/>
    <dgm:cxn modelId="{1C7C9A87-FCB5-4423-9902-1FDB5010CAB9}" type="presParOf" srcId="{3BCDAD22-D27D-465A-A126-D2669D63D3F2}" destId="{7AAB97E3-FD23-43DA-953E-15E92AA5D592}" srcOrd="0" destOrd="0" presId="urn:microsoft.com/office/officeart/2005/8/layout/lProcess2"/>
    <dgm:cxn modelId="{C74294B0-D034-4DCD-A854-BB9F4A7BD7F0}" type="presParOf" srcId="{3BCDAD22-D27D-465A-A126-D2669D63D3F2}" destId="{A550C5B1-DC34-4287-98CF-ABC8A0725C47}" srcOrd="1" destOrd="0" presId="urn:microsoft.com/office/officeart/2005/8/layout/lProcess2"/>
    <dgm:cxn modelId="{D1E096C8-26E7-4628-B1FF-2AA136895224}" type="presParOf" srcId="{3BCDAD22-D27D-465A-A126-D2669D63D3F2}" destId="{1CB81C52-EF2E-432E-A017-F2A35CFD9BA2}" srcOrd="2" destOrd="0" presId="urn:microsoft.com/office/officeart/2005/8/layout/lProcess2"/>
    <dgm:cxn modelId="{ED71BCA2-D554-4668-874F-4F91412A91E1}" type="presParOf" srcId="{1CB81C52-EF2E-432E-A017-F2A35CFD9BA2}" destId="{C8DF41A7-0BCB-40A1-9CEF-D619BA357E30}" srcOrd="0" destOrd="0" presId="urn:microsoft.com/office/officeart/2005/8/layout/lProcess2"/>
    <dgm:cxn modelId="{89557800-6F7E-4636-8AE8-BC8AE0E89E8F}" type="presParOf" srcId="{C8DF41A7-0BCB-40A1-9CEF-D619BA357E30}" destId="{2A940E6C-BE95-4F16-AFA2-66CD0B49D083}" srcOrd="0" destOrd="0" presId="urn:microsoft.com/office/officeart/2005/8/layout/lProcess2"/>
    <dgm:cxn modelId="{CC26C017-E1F9-48C9-B1D1-6B0E8E1648FA}" type="presParOf" srcId="{C8DF41A7-0BCB-40A1-9CEF-D619BA357E30}" destId="{B33D691C-D212-49DC-92B4-4BD595342B85}" srcOrd="1" destOrd="0" presId="urn:microsoft.com/office/officeart/2005/8/layout/lProcess2"/>
    <dgm:cxn modelId="{74ED243E-1B95-489A-ADE2-717E688C60AD}" type="presParOf" srcId="{C8DF41A7-0BCB-40A1-9CEF-D619BA357E30}" destId="{1A7DDF98-7C69-4D08-BF03-30070FB3C55F}" srcOrd="2" destOrd="0" presId="urn:microsoft.com/office/officeart/2005/8/layout/lProcess2"/>
    <dgm:cxn modelId="{CB69B550-1014-4527-B798-779A854658C9}" type="presParOf" srcId="{BCF8AA8C-66D1-4699-8C9E-37A8CFF55607}" destId="{E1E113A3-F9C5-49BE-B794-2EB02DC2E7AA}" srcOrd="5" destOrd="0" presId="urn:microsoft.com/office/officeart/2005/8/layout/lProcess2"/>
    <dgm:cxn modelId="{5D624A2F-73E9-4459-A4EF-A29216EDE948}" type="presParOf" srcId="{BCF8AA8C-66D1-4699-8C9E-37A8CFF55607}" destId="{B06A2293-0F18-4AB3-BC33-3FDF80CB4C39}" srcOrd="6" destOrd="0" presId="urn:microsoft.com/office/officeart/2005/8/layout/lProcess2"/>
    <dgm:cxn modelId="{A2503625-2DEB-4046-BF21-EC38F20FD2AF}" type="presParOf" srcId="{B06A2293-0F18-4AB3-BC33-3FDF80CB4C39}" destId="{1872F16A-39AC-4062-8AE4-535F09ABC73C}" srcOrd="0" destOrd="0" presId="urn:microsoft.com/office/officeart/2005/8/layout/lProcess2"/>
    <dgm:cxn modelId="{B4F02838-579E-4C1F-A892-FC0B0238B9AE}" type="presParOf" srcId="{B06A2293-0F18-4AB3-BC33-3FDF80CB4C39}" destId="{9D1DF4D6-A790-4DF6-ADE7-C1F62E5815B9}" srcOrd="1" destOrd="0" presId="urn:microsoft.com/office/officeart/2005/8/layout/lProcess2"/>
    <dgm:cxn modelId="{F5AF0A92-9D2D-49A7-90F2-7826FA90AD0B}" type="presParOf" srcId="{B06A2293-0F18-4AB3-BC33-3FDF80CB4C39}" destId="{EB67B28A-B39C-4264-A9A1-66B6D751B094}" srcOrd="2" destOrd="0" presId="urn:microsoft.com/office/officeart/2005/8/layout/lProcess2"/>
    <dgm:cxn modelId="{F136D46D-3C67-48D6-BB78-B96499A5AF69}" type="presParOf" srcId="{EB67B28A-B39C-4264-A9A1-66B6D751B094}" destId="{AE37D386-9ADE-443E-A19E-160E953B932B}" srcOrd="0" destOrd="0" presId="urn:microsoft.com/office/officeart/2005/8/layout/lProcess2"/>
    <dgm:cxn modelId="{A54C1776-5A15-4DD1-85F2-C3AD7B1D1EBD}" type="presParOf" srcId="{AE37D386-9ADE-443E-A19E-160E953B932B}" destId="{F4434F32-2336-4434-8C17-39CEEE58CAEF}" srcOrd="0" destOrd="0" presId="urn:microsoft.com/office/officeart/2005/8/layout/lProcess2"/>
    <dgm:cxn modelId="{79EC30FB-630C-4A24-A9E9-768EBA8C13E9}" type="presParOf" srcId="{AE37D386-9ADE-443E-A19E-160E953B932B}" destId="{B44AE686-E4BD-4223-982E-A28E1C38855D}" srcOrd="1" destOrd="0" presId="urn:microsoft.com/office/officeart/2005/8/layout/lProcess2"/>
    <dgm:cxn modelId="{E866EBBC-45E8-49AA-A9A7-A2D5CD489DE1}" type="presParOf" srcId="{AE37D386-9ADE-443E-A19E-160E953B932B}" destId="{D79990FD-9273-4860-8F8D-5A370B64DE25}" srcOrd="2" destOrd="0" presId="urn:microsoft.com/office/officeart/2005/8/layout/lProcess2"/>
    <dgm:cxn modelId="{0E1834F7-AAAA-435A-8ACB-8310DFDF0F85}" type="presParOf" srcId="{BCF8AA8C-66D1-4699-8C9E-37A8CFF55607}" destId="{BEE7E8E9-0D69-4202-9141-EA477F348DF7}" srcOrd="7" destOrd="0" presId="urn:microsoft.com/office/officeart/2005/8/layout/lProcess2"/>
    <dgm:cxn modelId="{E3830CAC-EEF6-4586-9AD8-C4CB01CCC804}" type="presParOf" srcId="{BCF8AA8C-66D1-4699-8C9E-37A8CFF55607}" destId="{F7B25E07-1F8A-45D2-B1E6-8A1BB4CAA09D}" srcOrd="8" destOrd="0" presId="urn:microsoft.com/office/officeart/2005/8/layout/lProcess2"/>
    <dgm:cxn modelId="{380C0BC7-2B7D-46B8-872A-686453FC8A4E}" type="presParOf" srcId="{F7B25E07-1F8A-45D2-B1E6-8A1BB4CAA09D}" destId="{28368347-3975-4670-917B-31976BB3EBAD}" srcOrd="0" destOrd="0" presId="urn:microsoft.com/office/officeart/2005/8/layout/lProcess2"/>
    <dgm:cxn modelId="{5965E0CC-39E9-445E-996E-44A91A856515}" type="presParOf" srcId="{F7B25E07-1F8A-45D2-B1E6-8A1BB4CAA09D}" destId="{6F310648-2B27-4201-8119-703929E18996}" srcOrd="1" destOrd="0" presId="urn:microsoft.com/office/officeart/2005/8/layout/lProcess2"/>
    <dgm:cxn modelId="{03B93887-CA4B-47A0-ABE1-19BB263F38E4}" type="presParOf" srcId="{F7B25E07-1F8A-45D2-B1E6-8A1BB4CAA09D}" destId="{12A329F0-B0B5-4E10-93AA-AF589DC0F83F}" srcOrd="2" destOrd="0" presId="urn:microsoft.com/office/officeart/2005/8/layout/lProcess2"/>
    <dgm:cxn modelId="{D9A6E9EC-6397-4EAF-B1E0-D9ACB27D3A58}" type="presParOf" srcId="{12A329F0-B0B5-4E10-93AA-AF589DC0F83F}" destId="{BF1B6CB6-617E-40BC-8B39-62C4C26D0A3A}" srcOrd="0" destOrd="0" presId="urn:microsoft.com/office/officeart/2005/8/layout/lProcess2"/>
    <dgm:cxn modelId="{DEE3DB1F-F5AE-43E0-930D-D31583AD98DB}" type="presParOf" srcId="{BF1B6CB6-617E-40BC-8B39-62C4C26D0A3A}" destId="{A4157BC7-D98E-4882-A5E1-723E6BEFAA58}" srcOrd="0" destOrd="0" presId="urn:microsoft.com/office/officeart/2005/8/layout/lProcess2"/>
    <dgm:cxn modelId="{9EB0107B-F121-49B8-B644-47826747AE45}" type="presParOf" srcId="{BF1B6CB6-617E-40BC-8B39-62C4C26D0A3A}" destId="{F2946DE1-E69F-4F3A-A86A-28584938FAE9}" srcOrd="1" destOrd="0" presId="urn:microsoft.com/office/officeart/2005/8/layout/lProcess2"/>
    <dgm:cxn modelId="{43029479-0E08-4D4F-8531-E6BD13380D53}" type="presParOf" srcId="{BF1B6CB6-617E-40BC-8B39-62C4C26D0A3A}" destId="{D085480D-C283-4D2F-BD40-223261AAF900}" srcOrd="2" destOrd="0" presId="urn:microsoft.com/office/officeart/2005/8/layout/lProcess2"/>
    <dgm:cxn modelId="{D299AB9F-9D11-4138-9659-164D1C02005D}" type="presParOf" srcId="{BF1B6CB6-617E-40BC-8B39-62C4C26D0A3A}" destId="{77F8FBC1-6C03-42B4-B3ED-B49573FCC180}" srcOrd="3" destOrd="0" presId="urn:microsoft.com/office/officeart/2005/8/layout/lProcess2"/>
    <dgm:cxn modelId="{64022738-7C99-49A3-900E-F02A388C0A0F}" type="presParOf" srcId="{BF1B6CB6-617E-40BC-8B39-62C4C26D0A3A}" destId="{6EAAE358-B3FB-4C47-B5E3-AEF03C549A76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5D50D4-BDD1-487D-BB41-7A532E19DD63}" type="doc">
      <dgm:prSet loTypeId="urn:microsoft.com/office/officeart/2005/8/layout/hChevron3" loCatId="process" qsTypeId="urn:microsoft.com/office/officeart/2005/8/quickstyle/simple5" qsCatId="simple" csTypeId="urn:microsoft.com/office/officeart/2005/8/colors/accent1_4" csCatId="accent1" phldr="1"/>
      <dgm:spPr/>
      <dgm:t>
        <a:bodyPr/>
        <a:lstStyle/>
        <a:p>
          <a:endParaRPr lang="en-GB"/>
        </a:p>
      </dgm:t>
    </dgm:pt>
    <dgm:pt modelId="{AEFD2F93-5DF5-4462-B1B9-FCDBB0356D72}">
      <dgm:prSet phldrT="[Texte]"/>
      <dgm:spPr>
        <a:solidFill>
          <a:srgbClr val="61276E"/>
        </a:solidFill>
      </dgm:spPr>
      <dgm:t>
        <a:bodyPr/>
        <a:lstStyle/>
        <a:p>
          <a:r>
            <a:rPr lang="fr-FR"/>
            <a:t>Tension sur </a:t>
          </a:r>
          <a:r>
            <a:rPr lang="fr-FR" err="1"/>
            <a:t>Vext</a:t>
          </a:r>
          <a:endParaRPr lang="en-GB"/>
        </a:p>
      </dgm:t>
    </dgm:pt>
    <dgm:pt modelId="{F0EFC1B4-0D7F-4342-A4B8-B7AE68CCB1F4}" type="parTrans" cxnId="{64534A28-2B75-4E57-9B11-F6032E049788}">
      <dgm:prSet/>
      <dgm:spPr/>
      <dgm:t>
        <a:bodyPr/>
        <a:lstStyle/>
        <a:p>
          <a:endParaRPr lang="en-GB"/>
        </a:p>
      </dgm:t>
    </dgm:pt>
    <dgm:pt modelId="{34C21407-FFD3-4ACF-BFF5-A3AB952E72FB}" type="sibTrans" cxnId="{64534A28-2B75-4E57-9B11-F6032E049788}">
      <dgm:prSet/>
      <dgm:spPr/>
      <dgm:t>
        <a:bodyPr/>
        <a:lstStyle/>
        <a:p>
          <a:endParaRPr lang="en-GB"/>
        </a:p>
      </dgm:t>
    </dgm:pt>
    <dgm:pt modelId="{0EDA76F5-1077-44ED-A681-A3BC4536B0F6}">
      <dgm:prSet phldrT="[Texte]"/>
      <dgm:spPr>
        <a:solidFill>
          <a:srgbClr val="61276E"/>
        </a:solidFill>
      </dgm:spPr>
      <dgm:t>
        <a:bodyPr/>
        <a:lstStyle/>
        <a:p>
          <a:r>
            <a:rPr lang="fr-FR"/>
            <a:t>Démarrage du LDO</a:t>
          </a:r>
          <a:endParaRPr lang="en-GB"/>
        </a:p>
      </dgm:t>
    </dgm:pt>
    <dgm:pt modelId="{86633F9C-F569-4772-AA33-B8007819EB98}" type="parTrans" cxnId="{80E91DE4-3D7A-4366-BE81-7B6AF27B8A6A}">
      <dgm:prSet/>
      <dgm:spPr/>
      <dgm:t>
        <a:bodyPr/>
        <a:lstStyle/>
        <a:p>
          <a:endParaRPr lang="en-GB"/>
        </a:p>
      </dgm:t>
    </dgm:pt>
    <dgm:pt modelId="{26DE69ED-ACA2-4BC7-9EF9-8227B3512067}" type="sibTrans" cxnId="{80E91DE4-3D7A-4366-BE81-7B6AF27B8A6A}">
      <dgm:prSet/>
      <dgm:spPr/>
      <dgm:t>
        <a:bodyPr/>
        <a:lstStyle/>
        <a:p>
          <a:endParaRPr lang="en-GB"/>
        </a:p>
      </dgm:t>
    </dgm:pt>
    <dgm:pt modelId="{E847853D-93A1-4CF9-B874-D3DD7BC0B24B}">
      <dgm:prSet phldrT="[Texte]"/>
      <dgm:spPr>
        <a:solidFill>
          <a:srgbClr val="61276E"/>
        </a:solidFill>
      </dgm:spPr>
      <dgm:t>
        <a:bodyPr/>
        <a:lstStyle/>
        <a:p>
          <a:r>
            <a:rPr lang="fr-FR"/>
            <a:t>Démarrage du NRF</a:t>
          </a:r>
        </a:p>
      </dgm:t>
    </dgm:pt>
    <dgm:pt modelId="{69FF3DA5-10A6-47CA-B4D3-13555D9A7067}" type="parTrans" cxnId="{FA0EF277-13E8-47F3-9A0F-C7A77B28F0B2}">
      <dgm:prSet/>
      <dgm:spPr/>
      <dgm:t>
        <a:bodyPr/>
        <a:lstStyle/>
        <a:p>
          <a:endParaRPr lang="en-GB"/>
        </a:p>
      </dgm:t>
    </dgm:pt>
    <dgm:pt modelId="{26432C94-8E1D-4234-AA74-6F738AD10DDE}" type="sibTrans" cxnId="{FA0EF277-13E8-47F3-9A0F-C7A77B28F0B2}">
      <dgm:prSet/>
      <dgm:spPr/>
      <dgm:t>
        <a:bodyPr/>
        <a:lstStyle/>
        <a:p>
          <a:endParaRPr lang="en-GB"/>
        </a:p>
      </dgm:t>
    </dgm:pt>
    <dgm:pt modelId="{F70BFE6C-EBF7-4D78-B30C-D9FCC21F83D4}">
      <dgm:prSet/>
      <dgm:spPr>
        <a:solidFill>
          <a:srgbClr val="61276E"/>
        </a:solidFill>
      </dgm:spPr>
      <dgm:t>
        <a:bodyPr/>
        <a:lstStyle/>
        <a:p>
          <a:r>
            <a:rPr lang="fr-FR"/>
            <a:t>Enable de </a:t>
          </a:r>
          <a:r>
            <a:rPr lang="fr-FR" err="1"/>
            <a:t>shutdown</a:t>
          </a:r>
          <a:endParaRPr lang="en-GB"/>
        </a:p>
      </dgm:t>
    </dgm:pt>
    <dgm:pt modelId="{A637DA1F-CB2B-41D7-8646-9F694672A5BA}" type="parTrans" cxnId="{528CD75C-4E41-47BB-AF1E-544D687083FF}">
      <dgm:prSet/>
      <dgm:spPr/>
      <dgm:t>
        <a:bodyPr/>
        <a:lstStyle/>
        <a:p>
          <a:endParaRPr lang="en-GB"/>
        </a:p>
      </dgm:t>
    </dgm:pt>
    <dgm:pt modelId="{C6EE6E7E-8EB3-4745-8E3C-F14222C4EA2A}" type="sibTrans" cxnId="{528CD75C-4E41-47BB-AF1E-544D687083FF}">
      <dgm:prSet/>
      <dgm:spPr/>
      <dgm:t>
        <a:bodyPr/>
        <a:lstStyle/>
        <a:p>
          <a:endParaRPr lang="en-GB"/>
        </a:p>
      </dgm:t>
    </dgm:pt>
    <dgm:pt modelId="{B9C32142-E1C3-4C98-B0DB-0287BBA35EA5}">
      <dgm:prSet/>
      <dgm:spPr>
        <a:solidFill>
          <a:srgbClr val="61276E"/>
        </a:solidFill>
      </dgm:spPr>
      <dgm:t>
        <a:bodyPr/>
        <a:lstStyle/>
        <a:p>
          <a:r>
            <a:rPr lang="fr-FR"/>
            <a:t>Maintien du LDO</a:t>
          </a:r>
          <a:endParaRPr lang="en-GB"/>
        </a:p>
      </dgm:t>
    </dgm:pt>
    <dgm:pt modelId="{2377251A-3D48-457A-BFAB-30D80FB13F33}" type="parTrans" cxnId="{116A3B74-79F3-4586-80EA-B9A265DEA24B}">
      <dgm:prSet/>
      <dgm:spPr/>
      <dgm:t>
        <a:bodyPr/>
        <a:lstStyle/>
        <a:p>
          <a:endParaRPr lang="en-GB"/>
        </a:p>
      </dgm:t>
    </dgm:pt>
    <dgm:pt modelId="{DCA43E92-7CC8-4199-8D02-1BEECA70F12E}" type="sibTrans" cxnId="{116A3B74-79F3-4586-80EA-B9A265DEA24B}">
      <dgm:prSet/>
      <dgm:spPr/>
      <dgm:t>
        <a:bodyPr/>
        <a:lstStyle/>
        <a:p>
          <a:endParaRPr lang="en-GB"/>
        </a:p>
      </dgm:t>
    </dgm:pt>
    <dgm:pt modelId="{413C35B4-B8C6-4FC9-AA7E-FA76A504C18F}" type="pres">
      <dgm:prSet presAssocID="{B65D50D4-BDD1-487D-BB41-7A532E19DD63}" presName="Name0" presStyleCnt="0">
        <dgm:presLayoutVars>
          <dgm:dir/>
          <dgm:resizeHandles val="exact"/>
        </dgm:presLayoutVars>
      </dgm:prSet>
      <dgm:spPr/>
    </dgm:pt>
    <dgm:pt modelId="{10D9E7A9-7E72-4F02-B36E-0CB8989BC5DE}" type="pres">
      <dgm:prSet presAssocID="{AEFD2F93-5DF5-4462-B1B9-FCDBB0356D72}" presName="parTxOnly" presStyleLbl="node1" presStyleIdx="0" presStyleCnt="5">
        <dgm:presLayoutVars>
          <dgm:bulletEnabled val="1"/>
        </dgm:presLayoutVars>
      </dgm:prSet>
      <dgm:spPr/>
    </dgm:pt>
    <dgm:pt modelId="{88D557D8-C521-4772-8C9B-C1DC2FDD51E3}" type="pres">
      <dgm:prSet presAssocID="{34C21407-FFD3-4ACF-BFF5-A3AB952E72FB}" presName="parSpace" presStyleCnt="0"/>
      <dgm:spPr/>
    </dgm:pt>
    <dgm:pt modelId="{E09DA213-4CE9-4F57-ACCE-0EA1DB4EFAD8}" type="pres">
      <dgm:prSet presAssocID="{0EDA76F5-1077-44ED-A681-A3BC4536B0F6}" presName="parTxOnly" presStyleLbl="node1" presStyleIdx="1" presStyleCnt="5">
        <dgm:presLayoutVars>
          <dgm:bulletEnabled val="1"/>
        </dgm:presLayoutVars>
      </dgm:prSet>
      <dgm:spPr/>
    </dgm:pt>
    <dgm:pt modelId="{985C00B1-6782-458F-8771-1683DF098F4B}" type="pres">
      <dgm:prSet presAssocID="{26DE69ED-ACA2-4BC7-9EF9-8227B3512067}" presName="parSpace" presStyleCnt="0"/>
      <dgm:spPr/>
    </dgm:pt>
    <dgm:pt modelId="{A6159A33-1BBA-4811-9B57-5B8333F246A9}" type="pres">
      <dgm:prSet presAssocID="{E847853D-93A1-4CF9-B874-D3DD7BC0B24B}" presName="parTxOnly" presStyleLbl="node1" presStyleIdx="2" presStyleCnt="5">
        <dgm:presLayoutVars>
          <dgm:bulletEnabled val="1"/>
        </dgm:presLayoutVars>
      </dgm:prSet>
      <dgm:spPr/>
    </dgm:pt>
    <dgm:pt modelId="{0813FB89-7624-48E7-BAE7-AAA0697B11FC}" type="pres">
      <dgm:prSet presAssocID="{26432C94-8E1D-4234-AA74-6F738AD10DDE}" presName="parSpace" presStyleCnt="0"/>
      <dgm:spPr/>
    </dgm:pt>
    <dgm:pt modelId="{F375C36F-C5DE-45D0-8056-A8E010836029}" type="pres">
      <dgm:prSet presAssocID="{F70BFE6C-EBF7-4D78-B30C-D9FCC21F83D4}" presName="parTxOnly" presStyleLbl="node1" presStyleIdx="3" presStyleCnt="5" custLinFactNeighborX="498">
        <dgm:presLayoutVars>
          <dgm:bulletEnabled val="1"/>
        </dgm:presLayoutVars>
      </dgm:prSet>
      <dgm:spPr/>
    </dgm:pt>
    <dgm:pt modelId="{83EB83C3-A512-4C3C-9A6F-2DF1D1A2BF77}" type="pres">
      <dgm:prSet presAssocID="{C6EE6E7E-8EB3-4745-8E3C-F14222C4EA2A}" presName="parSpace" presStyleCnt="0"/>
      <dgm:spPr/>
    </dgm:pt>
    <dgm:pt modelId="{C44CB721-82D2-47AA-9B60-80F51383ECDF}" type="pres">
      <dgm:prSet presAssocID="{B9C32142-E1C3-4C98-B0DB-0287BBA35EA5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3DAFF10A-0D51-4151-BF4C-4C047CD969A9}" type="presOf" srcId="{B9C32142-E1C3-4C98-B0DB-0287BBA35EA5}" destId="{C44CB721-82D2-47AA-9B60-80F51383ECDF}" srcOrd="0" destOrd="0" presId="urn:microsoft.com/office/officeart/2005/8/layout/hChevron3"/>
    <dgm:cxn modelId="{64534A28-2B75-4E57-9B11-F6032E049788}" srcId="{B65D50D4-BDD1-487D-BB41-7A532E19DD63}" destId="{AEFD2F93-5DF5-4462-B1B9-FCDBB0356D72}" srcOrd="0" destOrd="0" parTransId="{F0EFC1B4-0D7F-4342-A4B8-B7AE68CCB1F4}" sibTransId="{34C21407-FFD3-4ACF-BFF5-A3AB952E72FB}"/>
    <dgm:cxn modelId="{7E415934-E6ED-4163-BC8E-5B86E13FFECD}" type="presOf" srcId="{AEFD2F93-5DF5-4462-B1B9-FCDBB0356D72}" destId="{10D9E7A9-7E72-4F02-B36E-0CB8989BC5DE}" srcOrd="0" destOrd="0" presId="urn:microsoft.com/office/officeart/2005/8/layout/hChevron3"/>
    <dgm:cxn modelId="{3F620E36-5072-47D3-9F0E-968A57F2406F}" type="presOf" srcId="{E847853D-93A1-4CF9-B874-D3DD7BC0B24B}" destId="{A6159A33-1BBA-4811-9B57-5B8333F246A9}" srcOrd="0" destOrd="0" presId="urn:microsoft.com/office/officeart/2005/8/layout/hChevron3"/>
    <dgm:cxn modelId="{528CD75C-4E41-47BB-AF1E-544D687083FF}" srcId="{B65D50D4-BDD1-487D-BB41-7A532E19DD63}" destId="{F70BFE6C-EBF7-4D78-B30C-D9FCC21F83D4}" srcOrd="3" destOrd="0" parTransId="{A637DA1F-CB2B-41D7-8646-9F694672A5BA}" sibTransId="{C6EE6E7E-8EB3-4745-8E3C-F14222C4EA2A}"/>
    <dgm:cxn modelId="{998BFE6F-57BE-4BF0-86BA-04A70D65DA64}" type="presOf" srcId="{0EDA76F5-1077-44ED-A681-A3BC4536B0F6}" destId="{E09DA213-4CE9-4F57-ACCE-0EA1DB4EFAD8}" srcOrd="0" destOrd="0" presId="urn:microsoft.com/office/officeart/2005/8/layout/hChevron3"/>
    <dgm:cxn modelId="{116A3B74-79F3-4586-80EA-B9A265DEA24B}" srcId="{B65D50D4-BDD1-487D-BB41-7A532E19DD63}" destId="{B9C32142-E1C3-4C98-B0DB-0287BBA35EA5}" srcOrd="4" destOrd="0" parTransId="{2377251A-3D48-457A-BFAB-30D80FB13F33}" sibTransId="{DCA43E92-7CC8-4199-8D02-1BEECA70F12E}"/>
    <dgm:cxn modelId="{FA0EF277-13E8-47F3-9A0F-C7A77B28F0B2}" srcId="{B65D50D4-BDD1-487D-BB41-7A532E19DD63}" destId="{E847853D-93A1-4CF9-B874-D3DD7BC0B24B}" srcOrd="2" destOrd="0" parTransId="{69FF3DA5-10A6-47CA-B4D3-13555D9A7067}" sibTransId="{26432C94-8E1D-4234-AA74-6F738AD10DDE}"/>
    <dgm:cxn modelId="{F84B4989-E99C-48FB-8DF0-FC176D7A74B7}" type="presOf" srcId="{B65D50D4-BDD1-487D-BB41-7A532E19DD63}" destId="{413C35B4-B8C6-4FC9-AA7E-FA76A504C18F}" srcOrd="0" destOrd="0" presId="urn:microsoft.com/office/officeart/2005/8/layout/hChevron3"/>
    <dgm:cxn modelId="{2D9B4B9E-5688-473D-B3BE-9E49C651BB5B}" type="presOf" srcId="{F70BFE6C-EBF7-4D78-B30C-D9FCC21F83D4}" destId="{F375C36F-C5DE-45D0-8056-A8E010836029}" srcOrd="0" destOrd="0" presId="urn:microsoft.com/office/officeart/2005/8/layout/hChevron3"/>
    <dgm:cxn modelId="{80E91DE4-3D7A-4366-BE81-7B6AF27B8A6A}" srcId="{B65D50D4-BDD1-487D-BB41-7A532E19DD63}" destId="{0EDA76F5-1077-44ED-A681-A3BC4536B0F6}" srcOrd="1" destOrd="0" parTransId="{86633F9C-F569-4772-AA33-B8007819EB98}" sibTransId="{26DE69ED-ACA2-4BC7-9EF9-8227B3512067}"/>
    <dgm:cxn modelId="{7E2D7844-EF36-4895-AF4B-029687449F98}" type="presParOf" srcId="{413C35B4-B8C6-4FC9-AA7E-FA76A504C18F}" destId="{10D9E7A9-7E72-4F02-B36E-0CB8989BC5DE}" srcOrd="0" destOrd="0" presId="urn:microsoft.com/office/officeart/2005/8/layout/hChevron3"/>
    <dgm:cxn modelId="{E530C3BC-1897-4834-9269-8C2AE4FF0422}" type="presParOf" srcId="{413C35B4-B8C6-4FC9-AA7E-FA76A504C18F}" destId="{88D557D8-C521-4772-8C9B-C1DC2FDD51E3}" srcOrd="1" destOrd="0" presId="urn:microsoft.com/office/officeart/2005/8/layout/hChevron3"/>
    <dgm:cxn modelId="{718CF668-3BEE-4CBA-ACD3-6A1E4B5387BA}" type="presParOf" srcId="{413C35B4-B8C6-4FC9-AA7E-FA76A504C18F}" destId="{E09DA213-4CE9-4F57-ACCE-0EA1DB4EFAD8}" srcOrd="2" destOrd="0" presId="urn:microsoft.com/office/officeart/2005/8/layout/hChevron3"/>
    <dgm:cxn modelId="{97E30FA8-CBC9-4EE3-AD90-E6C6316FAD5D}" type="presParOf" srcId="{413C35B4-B8C6-4FC9-AA7E-FA76A504C18F}" destId="{985C00B1-6782-458F-8771-1683DF098F4B}" srcOrd="3" destOrd="0" presId="urn:microsoft.com/office/officeart/2005/8/layout/hChevron3"/>
    <dgm:cxn modelId="{26D83AC0-2CD1-45B0-AA36-372771415584}" type="presParOf" srcId="{413C35B4-B8C6-4FC9-AA7E-FA76A504C18F}" destId="{A6159A33-1BBA-4811-9B57-5B8333F246A9}" srcOrd="4" destOrd="0" presId="urn:microsoft.com/office/officeart/2005/8/layout/hChevron3"/>
    <dgm:cxn modelId="{F80A8F85-18DA-4ABB-83F6-C9EB9B1B0736}" type="presParOf" srcId="{413C35B4-B8C6-4FC9-AA7E-FA76A504C18F}" destId="{0813FB89-7624-48E7-BAE7-AAA0697B11FC}" srcOrd="5" destOrd="0" presId="urn:microsoft.com/office/officeart/2005/8/layout/hChevron3"/>
    <dgm:cxn modelId="{2DBEC361-CBC5-42ED-A289-DA61C99F659C}" type="presParOf" srcId="{413C35B4-B8C6-4FC9-AA7E-FA76A504C18F}" destId="{F375C36F-C5DE-45D0-8056-A8E010836029}" srcOrd="6" destOrd="0" presId="urn:microsoft.com/office/officeart/2005/8/layout/hChevron3"/>
    <dgm:cxn modelId="{8D58C991-079D-4595-91DD-691B9A289B28}" type="presParOf" srcId="{413C35B4-B8C6-4FC9-AA7E-FA76A504C18F}" destId="{83EB83C3-A512-4C3C-9A6F-2DF1D1A2BF77}" srcOrd="7" destOrd="0" presId="urn:microsoft.com/office/officeart/2005/8/layout/hChevron3"/>
    <dgm:cxn modelId="{E4990C20-55BE-451F-8A03-A5648BEC8F11}" type="presParOf" srcId="{413C35B4-B8C6-4FC9-AA7E-FA76A504C18F}" destId="{C44CB721-82D2-47AA-9B60-80F51383ECD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C0B5A8-3167-4AF4-914F-34F5012EE013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141DF803-E29F-44F0-BA4A-9836955767FD}">
      <dgm:prSet phldrT="[Texte]"/>
      <dgm:spPr>
        <a:solidFill>
          <a:srgbClr val="61276E"/>
        </a:solidFill>
      </dgm:spPr>
      <dgm:t>
        <a:bodyPr/>
        <a:lstStyle/>
        <a:p>
          <a:r>
            <a:rPr lang="fr-FR"/>
            <a:t>Model</a:t>
          </a:r>
        </a:p>
        <a:p>
          <a:r>
            <a:rPr lang="fr-FR"/>
            <a:t>(objets)</a:t>
          </a:r>
        </a:p>
      </dgm:t>
    </dgm:pt>
    <dgm:pt modelId="{2512A77A-B9B6-4339-89FC-D14441AE89E7}" type="parTrans" cxnId="{E03FEC7A-3E6D-4D79-AD91-3368E4A5969F}">
      <dgm:prSet/>
      <dgm:spPr/>
      <dgm:t>
        <a:bodyPr/>
        <a:lstStyle/>
        <a:p>
          <a:endParaRPr lang="fr-FR"/>
        </a:p>
      </dgm:t>
    </dgm:pt>
    <dgm:pt modelId="{C42F7D98-9DB3-427B-A107-F644D00E9986}" type="sibTrans" cxnId="{E03FEC7A-3E6D-4D79-AD91-3368E4A5969F}">
      <dgm:prSet/>
      <dgm:spPr>
        <a:solidFill>
          <a:srgbClr val="ED7D31"/>
        </a:solidFill>
        <a:ln>
          <a:solidFill>
            <a:srgbClr val="61276E"/>
          </a:solidFill>
        </a:ln>
      </dgm:spPr>
      <dgm:t>
        <a:bodyPr/>
        <a:lstStyle/>
        <a:p>
          <a:endParaRPr lang="fr-FR"/>
        </a:p>
      </dgm:t>
    </dgm:pt>
    <dgm:pt modelId="{44EBACEF-BE74-4961-AF33-AF4C92AAD264}">
      <dgm:prSet phldrT="[Texte]"/>
      <dgm:spPr>
        <a:solidFill>
          <a:srgbClr val="61276E"/>
        </a:solidFill>
      </dgm:spPr>
      <dgm:t>
        <a:bodyPr/>
        <a:lstStyle/>
        <a:p>
          <a:r>
            <a:rPr lang="fr-FR"/>
            <a:t>Controller</a:t>
          </a:r>
        </a:p>
        <a:p>
          <a:r>
            <a:rPr lang="fr-FR"/>
            <a:t>(fragments)</a:t>
          </a:r>
        </a:p>
      </dgm:t>
    </dgm:pt>
    <dgm:pt modelId="{3D7FE7D8-B4E0-4B4C-B06A-AC2F160F060A}" type="parTrans" cxnId="{2B5623B0-18F0-4C90-B07D-92A8B0D83244}">
      <dgm:prSet/>
      <dgm:spPr/>
      <dgm:t>
        <a:bodyPr/>
        <a:lstStyle/>
        <a:p>
          <a:endParaRPr lang="fr-FR"/>
        </a:p>
      </dgm:t>
    </dgm:pt>
    <dgm:pt modelId="{90A16315-1B5E-44C6-A44A-063FCBE8B0F7}" type="sibTrans" cxnId="{2B5623B0-18F0-4C90-B07D-92A8B0D83244}">
      <dgm:prSet/>
      <dgm:spPr>
        <a:solidFill>
          <a:srgbClr val="ED7D31"/>
        </a:solidFill>
        <a:ln>
          <a:solidFill>
            <a:srgbClr val="61276E"/>
          </a:solidFill>
        </a:ln>
      </dgm:spPr>
      <dgm:t>
        <a:bodyPr/>
        <a:lstStyle/>
        <a:p>
          <a:endParaRPr lang="fr-FR"/>
        </a:p>
      </dgm:t>
    </dgm:pt>
    <dgm:pt modelId="{F84312BF-84E1-464C-B89E-62F3C9873905}">
      <dgm:prSet phldrT="[Texte]"/>
      <dgm:spPr>
        <a:solidFill>
          <a:srgbClr val="61276E"/>
        </a:solidFill>
      </dgm:spPr>
      <dgm:t>
        <a:bodyPr/>
        <a:lstStyle/>
        <a:p>
          <a:r>
            <a:rPr lang="fr-FR"/>
            <a:t>Vue</a:t>
          </a:r>
        </a:p>
        <a:p>
          <a:r>
            <a:rPr lang="fr-FR"/>
            <a:t>(xml)</a:t>
          </a:r>
        </a:p>
      </dgm:t>
    </dgm:pt>
    <dgm:pt modelId="{850EAD20-2336-4B6C-B871-05E249AC71DF}" type="parTrans" cxnId="{0A633DB3-B7A9-4732-AA11-7A6D0C9F8116}">
      <dgm:prSet/>
      <dgm:spPr/>
      <dgm:t>
        <a:bodyPr/>
        <a:lstStyle/>
        <a:p>
          <a:endParaRPr lang="fr-FR"/>
        </a:p>
      </dgm:t>
    </dgm:pt>
    <dgm:pt modelId="{3BF7C4C5-23D2-4767-8CCB-286BC9732625}" type="sibTrans" cxnId="{0A633DB3-B7A9-4732-AA11-7A6D0C9F8116}">
      <dgm:prSet/>
      <dgm:spPr>
        <a:solidFill>
          <a:srgbClr val="ED7D31"/>
        </a:solidFill>
        <a:ln>
          <a:solidFill>
            <a:srgbClr val="61276E"/>
          </a:solidFill>
        </a:ln>
      </dgm:spPr>
      <dgm:t>
        <a:bodyPr/>
        <a:lstStyle/>
        <a:p>
          <a:endParaRPr lang="fr-FR"/>
        </a:p>
      </dgm:t>
    </dgm:pt>
    <dgm:pt modelId="{4F0EAF3A-9FCE-4E2C-B33F-1A810673CE9E}" type="pres">
      <dgm:prSet presAssocID="{55C0B5A8-3167-4AF4-914F-34F5012EE013}" presName="Name0" presStyleCnt="0">
        <dgm:presLayoutVars>
          <dgm:dir/>
          <dgm:resizeHandles val="exact"/>
        </dgm:presLayoutVars>
      </dgm:prSet>
      <dgm:spPr/>
    </dgm:pt>
    <dgm:pt modelId="{57D2D1D3-6DF8-4E1B-9DF7-05EEF298C1DE}" type="pres">
      <dgm:prSet presAssocID="{141DF803-E29F-44F0-BA4A-9836955767FD}" presName="node" presStyleLbl="node1" presStyleIdx="0" presStyleCnt="3">
        <dgm:presLayoutVars>
          <dgm:bulletEnabled val="1"/>
        </dgm:presLayoutVars>
      </dgm:prSet>
      <dgm:spPr/>
    </dgm:pt>
    <dgm:pt modelId="{6E047C4C-107E-4070-B897-5D0B67EE42E4}" type="pres">
      <dgm:prSet presAssocID="{C42F7D98-9DB3-427B-A107-F644D00E9986}" presName="sibTrans" presStyleLbl="sibTrans2D1" presStyleIdx="0" presStyleCnt="3"/>
      <dgm:spPr/>
    </dgm:pt>
    <dgm:pt modelId="{7137ACBE-7D27-4E22-9A9D-65073606B690}" type="pres">
      <dgm:prSet presAssocID="{C42F7D98-9DB3-427B-A107-F644D00E9986}" presName="connectorText" presStyleLbl="sibTrans2D1" presStyleIdx="0" presStyleCnt="3"/>
      <dgm:spPr/>
    </dgm:pt>
    <dgm:pt modelId="{1BFD92F3-DDC3-491A-81A4-E99D81A86DC2}" type="pres">
      <dgm:prSet presAssocID="{44EBACEF-BE74-4961-AF33-AF4C92AAD264}" presName="node" presStyleLbl="node1" presStyleIdx="1" presStyleCnt="3">
        <dgm:presLayoutVars>
          <dgm:bulletEnabled val="1"/>
        </dgm:presLayoutVars>
      </dgm:prSet>
      <dgm:spPr/>
    </dgm:pt>
    <dgm:pt modelId="{20C77A6B-329D-4B3C-AEF6-B1258A954FC6}" type="pres">
      <dgm:prSet presAssocID="{90A16315-1B5E-44C6-A44A-063FCBE8B0F7}" presName="sibTrans" presStyleLbl="sibTrans2D1" presStyleIdx="1" presStyleCnt="3"/>
      <dgm:spPr/>
    </dgm:pt>
    <dgm:pt modelId="{576D99E1-A2C4-4D8F-8AA3-A36B037F4AA0}" type="pres">
      <dgm:prSet presAssocID="{90A16315-1B5E-44C6-A44A-063FCBE8B0F7}" presName="connectorText" presStyleLbl="sibTrans2D1" presStyleIdx="1" presStyleCnt="3"/>
      <dgm:spPr/>
    </dgm:pt>
    <dgm:pt modelId="{BFE8F129-1F89-4F79-B638-F7515E507ED8}" type="pres">
      <dgm:prSet presAssocID="{F84312BF-84E1-464C-B89E-62F3C9873905}" presName="node" presStyleLbl="node1" presStyleIdx="2" presStyleCnt="3">
        <dgm:presLayoutVars>
          <dgm:bulletEnabled val="1"/>
        </dgm:presLayoutVars>
      </dgm:prSet>
      <dgm:spPr/>
    </dgm:pt>
    <dgm:pt modelId="{51BC6EBD-A74F-4C97-BF98-29ED4BAB15B4}" type="pres">
      <dgm:prSet presAssocID="{3BF7C4C5-23D2-4767-8CCB-286BC9732625}" presName="sibTrans" presStyleLbl="sibTrans2D1" presStyleIdx="2" presStyleCnt="3"/>
      <dgm:spPr/>
    </dgm:pt>
    <dgm:pt modelId="{5C3C851E-72E2-4B1E-B2C6-165DB8681532}" type="pres">
      <dgm:prSet presAssocID="{3BF7C4C5-23D2-4767-8CCB-286BC9732625}" presName="connectorText" presStyleLbl="sibTrans2D1" presStyleIdx="2" presStyleCnt="3"/>
      <dgm:spPr/>
    </dgm:pt>
  </dgm:ptLst>
  <dgm:cxnLst>
    <dgm:cxn modelId="{0C31A221-A329-4F4A-A1EC-94346CBD8AAB}" type="presOf" srcId="{3BF7C4C5-23D2-4767-8CCB-286BC9732625}" destId="{5C3C851E-72E2-4B1E-B2C6-165DB8681532}" srcOrd="1" destOrd="0" presId="urn:microsoft.com/office/officeart/2005/8/layout/cycle7"/>
    <dgm:cxn modelId="{C70F0F38-2505-4B78-8860-5C72F1CDF697}" type="presOf" srcId="{90A16315-1B5E-44C6-A44A-063FCBE8B0F7}" destId="{576D99E1-A2C4-4D8F-8AA3-A36B037F4AA0}" srcOrd="1" destOrd="0" presId="urn:microsoft.com/office/officeart/2005/8/layout/cycle7"/>
    <dgm:cxn modelId="{56403652-0BCE-4452-A5AE-3C07C97A1EF9}" type="presOf" srcId="{141DF803-E29F-44F0-BA4A-9836955767FD}" destId="{57D2D1D3-6DF8-4E1B-9DF7-05EEF298C1DE}" srcOrd="0" destOrd="0" presId="urn:microsoft.com/office/officeart/2005/8/layout/cycle7"/>
    <dgm:cxn modelId="{FC343E55-5917-4531-8BC8-4577E3C320F7}" type="presOf" srcId="{55C0B5A8-3167-4AF4-914F-34F5012EE013}" destId="{4F0EAF3A-9FCE-4E2C-B33F-1A810673CE9E}" srcOrd="0" destOrd="0" presId="urn:microsoft.com/office/officeart/2005/8/layout/cycle7"/>
    <dgm:cxn modelId="{E03FEC7A-3E6D-4D79-AD91-3368E4A5969F}" srcId="{55C0B5A8-3167-4AF4-914F-34F5012EE013}" destId="{141DF803-E29F-44F0-BA4A-9836955767FD}" srcOrd="0" destOrd="0" parTransId="{2512A77A-B9B6-4339-89FC-D14441AE89E7}" sibTransId="{C42F7D98-9DB3-427B-A107-F644D00E9986}"/>
    <dgm:cxn modelId="{A80FAAAD-5D18-4973-A3DC-EF69A9EE9CAD}" type="presOf" srcId="{F84312BF-84E1-464C-B89E-62F3C9873905}" destId="{BFE8F129-1F89-4F79-B638-F7515E507ED8}" srcOrd="0" destOrd="0" presId="urn:microsoft.com/office/officeart/2005/8/layout/cycle7"/>
    <dgm:cxn modelId="{FF34BEAD-AE40-405B-9668-A8557B7E9B59}" type="presOf" srcId="{C42F7D98-9DB3-427B-A107-F644D00E9986}" destId="{6E047C4C-107E-4070-B897-5D0B67EE42E4}" srcOrd="0" destOrd="0" presId="urn:microsoft.com/office/officeart/2005/8/layout/cycle7"/>
    <dgm:cxn modelId="{2B5623B0-18F0-4C90-B07D-92A8B0D83244}" srcId="{55C0B5A8-3167-4AF4-914F-34F5012EE013}" destId="{44EBACEF-BE74-4961-AF33-AF4C92AAD264}" srcOrd="1" destOrd="0" parTransId="{3D7FE7D8-B4E0-4B4C-B06A-AC2F160F060A}" sibTransId="{90A16315-1B5E-44C6-A44A-063FCBE8B0F7}"/>
    <dgm:cxn modelId="{385E2CB0-DBA8-4D84-8E80-13465F79B715}" type="presOf" srcId="{3BF7C4C5-23D2-4767-8CCB-286BC9732625}" destId="{51BC6EBD-A74F-4C97-BF98-29ED4BAB15B4}" srcOrd="0" destOrd="0" presId="urn:microsoft.com/office/officeart/2005/8/layout/cycle7"/>
    <dgm:cxn modelId="{0A633DB3-B7A9-4732-AA11-7A6D0C9F8116}" srcId="{55C0B5A8-3167-4AF4-914F-34F5012EE013}" destId="{F84312BF-84E1-464C-B89E-62F3C9873905}" srcOrd="2" destOrd="0" parTransId="{850EAD20-2336-4B6C-B871-05E249AC71DF}" sibTransId="{3BF7C4C5-23D2-4767-8CCB-286BC9732625}"/>
    <dgm:cxn modelId="{036B88B6-18D6-45AD-A7D4-72D2F95326EC}" type="presOf" srcId="{C42F7D98-9DB3-427B-A107-F644D00E9986}" destId="{7137ACBE-7D27-4E22-9A9D-65073606B690}" srcOrd="1" destOrd="0" presId="urn:microsoft.com/office/officeart/2005/8/layout/cycle7"/>
    <dgm:cxn modelId="{09CB08CD-6931-4C92-B641-7C2CEF4DC948}" type="presOf" srcId="{44EBACEF-BE74-4961-AF33-AF4C92AAD264}" destId="{1BFD92F3-DDC3-491A-81A4-E99D81A86DC2}" srcOrd="0" destOrd="0" presId="urn:microsoft.com/office/officeart/2005/8/layout/cycle7"/>
    <dgm:cxn modelId="{33BA5AFA-B1C8-41DB-AD55-349078AE5068}" type="presOf" srcId="{90A16315-1B5E-44C6-A44A-063FCBE8B0F7}" destId="{20C77A6B-329D-4B3C-AEF6-B1258A954FC6}" srcOrd="0" destOrd="0" presId="urn:microsoft.com/office/officeart/2005/8/layout/cycle7"/>
    <dgm:cxn modelId="{48BECB67-207F-4D72-9E16-627C53083CA6}" type="presParOf" srcId="{4F0EAF3A-9FCE-4E2C-B33F-1A810673CE9E}" destId="{57D2D1D3-6DF8-4E1B-9DF7-05EEF298C1DE}" srcOrd="0" destOrd="0" presId="urn:microsoft.com/office/officeart/2005/8/layout/cycle7"/>
    <dgm:cxn modelId="{2F09808A-8CE9-4017-8949-B10F18816A30}" type="presParOf" srcId="{4F0EAF3A-9FCE-4E2C-B33F-1A810673CE9E}" destId="{6E047C4C-107E-4070-B897-5D0B67EE42E4}" srcOrd="1" destOrd="0" presId="urn:microsoft.com/office/officeart/2005/8/layout/cycle7"/>
    <dgm:cxn modelId="{01F76E91-467C-4D5B-B8D9-A4B19411ADA4}" type="presParOf" srcId="{6E047C4C-107E-4070-B897-5D0B67EE42E4}" destId="{7137ACBE-7D27-4E22-9A9D-65073606B690}" srcOrd="0" destOrd="0" presId="urn:microsoft.com/office/officeart/2005/8/layout/cycle7"/>
    <dgm:cxn modelId="{110F2F51-DE6A-4B80-ADFB-619FDB3DFC14}" type="presParOf" srcId="{4F0EAF3A-9FCE-4E2C-B33F-1A810673CE9E}" destId="{1BFD92F3-DDC3-491A-81A4-E99D81A86DC2}" srcOrd="2" destOrd="0" presId="urn:microsoft.com/office/officeart/2005/8/layout/cycle7"/>
    <dgm:cxn modelId="{C1298C94-3D8D-49CE-B97B-1E06885FAFCE}" type="presParOf" srcId="{4F0EAF3A-9FCE-4E2C-B33F-1A810673CE9E}" destId="{20C77A6B-329D-4B3C-AEF6-B1258A954FC6}" srcOrd="3" destOrd="0" presId="urn:microsoft.com/office/officeart/2005/8/layout/cycle7"/>
    <dgm:cxn modelId="{18BD8B0D-95E2-4420-B1D0-E041E5CA9CCF}" type="presParOf" srcId="{20C77A6B-329D-4B3C-AEF6-B1258A954FC6}" destId="{576D99E1-A2C4-4D8F-8AA3-A36B037F4AA0}" srcOrd="0" destOrd="0" presId="urn:microsoft.com/office/officeart/2005/8/layout/cycle7"/>
    <dgm:cxn modelId="{05172BB0-88E9-4FD8-AAC5-1B6F868918FC}" type="presParOf" srcId="{4F0EAF3A-9FCE-4E2C-B33F-1A810673CE9E}" destId="{BFE8F129-1F89-4F79-B638-F7515E507ED8}" srcOrd="4" destOrd="0" presId="urn:microsoft.com/office/officeart/2005/8/layout/cycle7"/>
    <dgm:cxn modelId="{90DF8594-F9D9-4228-8899-8068322024CB}" type="presParOf" srcId="{4F0EAF3A-9FCE-4E2C-B33F-1A810673CE9E}" destId="{51BC6EBD-A74F-4C97-BF98-29ED4BAB15B4}" srcOrd="5" destOrd="0" presId="urn:microsoft.com/office/officeart/2005/8/layout/cycle7"/>
    <dgm:cxn modelId="{5F10C20C-FB50-4951-AE13-11477A830B85}" type="presParOf" srcId="{51BC6EBD-A74F-4C97-BF98-29ED4BAB15B4}" destId="{5C3C851E-72E2-4B1E-B2C6-165DB8681532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3ECE5EF-F07E-443E-939D-EC2BEBFD5CEE}" type="doc">
      <dgm:prSet loTypeId="urn:microsoft.com/office/officeart/2009/3/layout/CircleRelationship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35772DFB-5DE5-4C4D-9400-E394E2B77264}">
      <dgm:prSet phldrT="[Texte]"/>
      <dgm:spPr>
        <a:solidFill>
          <a:srgbClr val="61276E"/>
        </a:solidFill>
      </dgm:spPr>
      <dgm:t>
        <a:bodyPr/>
        <a:lstStyle/>
        <a:p>
          <a:r>
            <a:rPr lang="fr-FR" b="1" i="0"/>
            <a:t>FÉDÉRATION FRANÇAISE DE MÖLKKY</a:t>
          </a:r>
          <a:endParaRPr lang="fr-FR"/>
        </a:p>
      </dgm:t>
    </dgm:pt>
    <dgm:pt modelId="{86B2F5FD-2DCF-4A14-BCF7-AADD2C8B7AAF}" type="parTrans" cxnId="{5415D73B-1D50-4B92-AC61-4D6B21986A80}">
      <dgm:prSet/>
      <dgm:spPr/>
      <dgm:t>
        <a:bodyPr/>
        <a:lstStyle/>
        <a:p>
          <a:endParaRPr lang="fr-FR"/>
        </a:p>
      </dgm:t>
    </dgm:pt>
    <dgm:pt modelId="{C4CF227B-E346-44CA-89F6-BF4B60B90705}" type="sibTrans" cxnId="{5415D73B-1D50-4B92-AC61-4D6B21986A80}">
      <dgm:prSet/>
      <dgm:spPr/>
      <dgm:t>
        <a:bodyPr/>
        <a:lstStyle/>
        <a:p>
          <a:endParaRPr lang="fr-FR"/>
        </a:p>
      </dgm:t>
    </dgm:pt>
    <dgm:pt modelId="{83C91789-865F-4F20-B28B-7A007F054435}">
      <dgm:prSet phldrT="[Texte]"/>
      <dgm:spPr>
        <a:solidFill>
          <a:srgbClr val="61276E"/>
        </a:solidFill>
      </dgm:spPr>
      <dgm:t>
        <a:bodyPr/>
        <a:lstStyle/>
        <a:p>
          <a:r>
            <a:rPr lang="fr-FR" b="0" i="0"/>
            <a:t>1200 passionnés</a:t>
          </a:r>
          <a:endParaRPr lang="fr-FR"/>
        </a:p>
      </dgm:t>
    </dgm:pt>
    <dgm:pt modelId="{01884447-E992-4B45-8761-033BF34CD4C0}" type="parTrans" cxnId="{1C6DB049-FB99-47E1-ADE4-CB2AFF35E92E}">
      <dgm:prSet/>
      <dgm:spPr/>
      <dgm:t>
        <a:bodyPr/>
        <a:lstStyle/>
        <a:p>
          <a:endParaRPr lang="fr-FR"/>
        </a:p>
      </dgm:t>
    </dgm:pt>
    <dgm:pt modelId="{2CAF03AE-98E7-4F79-8C34-A02093BFCCC4}" type="sibTrans" cxnId="{1C6DB049-FB99-47E1-ADE4-CB2AFF35E92E}">
      <dgm:prSet/>
      <dgm:spPr/>
      <dgm:t>
        <a:bodyPr/>
        <a:lstStyle/>
        <a:p>
          <a:endParaRPr lang="fr-FR"/>
        </a:p>
      </dgm:t>
    </dgm:pt>
    <dgm:pt modelId="{13A08DD8-3CA0-4834-BADE-7EAF60036F1C}">
      <dgm:prSet phldrT="[Texte]"/>
      <dgm:spPr>
        <a:solidFill>
          <a:srgbClr val="61276E"/>
        </a:solidFill>
      </dgm:spPr>
      <dgm:t>
        <a:bodyPr/>
        <a:lstStyle/>
        <a:p>
          <a:r>
            <a:rPr lang="fr-FR" b="0" i="0"/>
            <a:t>60 associations fédérées</a:t>
          </a:r>
          <a:endParaRPr lang="fr-FR"/>
        </a:p>
      </dgm:t>
    </dgm:pt>
    <dgm:pt modelId="{2F6ADE7A-4941-4866-8708-E550847FCD79}" type="parTrans" cxnId="{7587968A-0180-4092-93D6-630E4D630DB0}">
      <dgm:prSet/>
      <dgm:spPr/>
      <dgm:t>
        <a:bodyPr/>
        <a:lstStyle/>
        <a:p>
          <a:endParaRPr lang="fr-FR"/>
        </a:p>
      </dgm:t>
    </dgm:pt>
    <dgm:pt modelId="{F7CE4AEE-0C86-461C-961D-C149EEF5D46F}" type="sibTrans" cxnId="{7587968A-0180-4092-93D6-630E4D630DB0}">
      <dgm:prSet/>
      <dgm:spPr/>
      <dgm:t>
        <a:bodyPr/>
        <a:lstStyle/>
        <a:p>
          <a:endParaRPr lang="fr-FR"/>
        </a:p>
      </dgm:t>
    </dgm:pt>
    <dgm:pt modelId="{0124E240-3F1A-461F-9856-6EE40A4D8472}">
      <dgm:prSet phldrT="[Texte]"/>
      <dgm:spPr>
        <a:solidFill>
          <a:srgbClr val="61276E"/>
        </a:solidFill>
      </dgm:spPr>
      <dgm:t>
        <a:bodyPr/>
        <a:lstStyle/>
        <a:p>
          <a:r>
            <a:rPr lang="fr-FR"/>
            <a:t>10000 Joueurs pour 100 Tournois</a:t>
          </a:r>
        </a:p>
      </dgm:t>
    </dgm:pt>
    <dgm:pt modelId="{67217885-6A9C-45EC-9675-E9F746FC2CAC}" type="parTrans" cxnId="{DE68DD07-FB70-4B3E-9224-9EC304911644}">
      <dgm:prSet/>
      <dgm:spPr/>
      <dgm:t>
        <a:bodyPr/>
        <a:lstStyle/>
        <a:p>
          <a:endParaRPr lang="fr-FR"/>
        </a:p>
      </dgm:t>
    </dgm:pt>
    <dgm:pt modelId="{3C7D3D6E-B1F8-4813-8359-3CE529119751}" type="sibTrans" cxnId="{DE68DD07-FB70-4B3E-9224-9EC304911644}">
      <dgm:prSet/>
      <dgm:spPr/>
      <dgm:t>
        <a:bodyPr/>
        <a:lstStyle/>
        <a:p>
          <a:endParaRPr lang="fr-FR"/>
        </a:p>
      </dgm:t>
    </dgm:pt>
    <dgm:pt modelId="{D81E2766-5E8E-440D-A17B-5D8762F9F3E3}" type="pres">
      <dgm:prSet presAssocID="{D3ECE5EF-F07E-443E-939D-EC2BEBFD5CEE}" presName="Name0" presStyleCnt="0">
        <dgm:presLayoutVars>
          <dgm:chMax val="1"/>
          <dgm:chPref val="1"/>
        </dgm:presLayoutVars>
      </dgm:prSet>
      <dgm:spPr/>
    </dgm:pt>
    <dgm:pt modelId="{EF77C659-AA39-403F-A8A8-E2B5A941075D}" type="pres">
      <dgm:prSet presAssocID="{35772DFB-5DE5-4C4D-9400-E394E2B77264}" presName="Parent" presStyleLbl="node0" presStyleIdx="0" presStyleCnt="1">
        <dgm:presLayoutVars>
          <dgm:chMax val="5"/>
          <dgm:chPref val="5"/>
        </dgm:presLayoutVars>
      </dgm:prSet>
      <dgm:spPr/>
    </dgm:pt>
    <dgm:pt modelId="{46BA8C24-0CC6-48EA-8962-B3291E38772B}" type="pres">
      <dgm:prSet presAssocID="{35772DFB-5DE5-4C4D-9400-E394E2B77264}" presName="Accent1" presStyleLbl="node1" presStyleIdx="0" presStyleCnt="15"/>
      <dgm:spPr>
        <a:solidFill>
          <a:srgbClr val="ED7D31"/>
        </a:solidFill>
      </dgm:spPr>
    </dgm:pt>
    <dgm:pt modelId="{720CFD33-2BF7-4010-AA25-375EFB8DF00B}" type="pres">
      <dgm:prSet presAssocID="{35772DFB-5DE5-4C4D-9400-E394E2B77264}" presName="Accent2" presStyleLbl="node1" presStyleIdx="1" presStyleCnt="15"/>
      <dgm:spPr>
        <a:solidFill>
          <a:srgbClr val="ED7D31"/>
        </a:solidFill>
      </dgm:spPr>
    </dgm:pt>
    <dgm:pt modelId="{903F44CD-6D0C-4E1E-AE5B-5F125622FCCC}" type="pres">
      <dgm:prSet presAssocID="{35772DFB-5DE5-4C4D-9400-E394E2B77264}" presName="Accent3" presStyleLbl="node1" presStyleIdx="2" presStyleCnt="15"/>
      <dgm:spPr>
        <a:solidFill>
          <a:srgbClr val="ED7D31"/>
        </a:solidFill>
      </dgm:spPr>
    </dgm:pt>
    <dgm:pt modelId="{5A5DB804-2371-450A-B80B-DD954AF06DCF}" type="pres">
      <dgm:prSet presAssocID="{35772DFB-5DE5-4C4D-9400-E394E2B77264}" presName="Accent4" presStyleLbl="node1" presStyleIdx="3" presStyleCnt="15"/>
      <dgm:spPr>
        <a:solidFill>
          <a:srgbClr val="ED7D31"/>
        </a:solidFill>
      </dgm:spPr>
    </dgm:pt>
    <dgm:pt modelId="{2B53A29A-019E-416D-BFAC-65EEE54D4748}" type="pres">
      <dgm:prSet presAssocID="{35772DFB-5DE5-4C4D-9400-E394E2B77264}" presName="Accent5" presStyleLbl="node1" presStyleIdx="4" presStyleCnt="15"/>
      <dgm:spPr>
        <a:solidFill>
          <a:srgbClr val="ED7D31"/>
        </a:solidFill>
      </dgm:spPr>
    </dgm:pt>
    <dgm:pt modelId="{8A6268F8-FA5A-4399-8644-CF9319FE51B5}" type="pres">
      <dgm:prSet presAssocID="{35772DFB-5DE5-4C4D-9400-E394E2B77264}" presName="Accent6" presStyleLbl="node1" presStyleIdx="5" presStyleCnt="15"/>
      <dgm:spPr>
        <a:solidFill>
          <a:srgbClr val="ED7D31"/>
        </a:solidFill>
      </dgm:spPr>
    </dgm:pt>
    <dgm:pt modelId="{7CA62FE3-BA5F-43E4-B0E7-BD52A762DBB2}" type="pres">
      <dgm:prSet presAssocID="{83C91789-865F-4F20-B28B-7A007F054435}" presName="Child1" presStyleLbl="node1" presStyleIdx="6" presStyleCnt="15" custScaleX="142208" custScaleY="136122" custLinFactNeighborX="-5278" custLinFactNeighborY="-11748">
        <dgm:presLayoutVars>
          <dgm:chMax val="0"/>
          <dgm:chPref val="0"/>
        </dgm:presLayoutVars>
      </dgm:prSet>
      <dgm:spPr/>
    </dgm:pt>
    <dgm:pt modelId="{F5521BC9-9EAF-4D4C-9B5A-2D36DC15CF58}" type="pres">
      <dgm:prSet presAssocID="{83C91789-865F-4F20-B28B-7A007F054435}" presName="Accent7" presStyleCnt="0"/>
      <dgm:spPr/>
    </dgm:pt>
    <dgm:pt modelId="{B421DA8B-F855-42B8-B69D-766B21AD10C1}" type="pres">
      <dgm:prSet presAssocID="{83C91789-865F-4F20-B28B-7A007F054435}" presName="AccentHold1" presStyleLbl="node1" presStyleIdx="7" presStyleCnt="15"/>
      <dgm:spPr>
        <a:solidFill>
          <a:srgbClr val="ED7D31"/>
        </a:solidFill>
      </dgm:spPr>
    </dgm:pt>
    <dgm:pt modelId="{42EC8CAB-FA60-4DC1-B21F-CAE20C495EF6}" type="pres">
      <dgm:prSet presAssocID="{83C91789-865F-4F20-B28B-7A007F054435}" presName="Accent8" presStyleCnt="0"/>
      <dgm:spPr/>
    </dgm:pt>
    <dgm:pt modelId="{5E103DBA-5934-425D-862F-043BFD09E408}" type="pres">
      <dgm:prSet presAssocID="{83C91789-865F-4F20-B28B-7A007F054435}" presName="AccentHold2" presStyleLbl="node1" presStyleIdx="8" presStyleCnt="15"/>
      <dgm:spPr>
        <a:solidFill>
          <a:srgbClr val="61276E"/>
        </a:solidFill>
      </dgm:spPr>
    </dgm:pt>
    <dgm:pt modelId="{2F7F123A-3F7E-44CF-9B1B-B067F8E6D3E1}" type="pres">
      <dgm:prSet presAssocID="{13A08DD8-3CA0-4834-BADE-7EAF60036F1C}" presName="Child2" presStyleLbl="node1" presStyleIdx="9" presStyleCnt="15" custScaleX="139549" custScaleY="141150" custLinFactNeighborX="-12199" custLinFactNeighborY="-2909">
        <dgm:presLayoutVars>
          <dgm:chMax val="0"/>
          <dgm:chPref val="0"/>
        </dgm:presLayoutVars>
      </dgm:prSet>
      <dgm:spPr/>
    </dgm:pt>
    <dgm:pt modelId="{68320071-49BA-4E01-82AD-8FCDA73D9982}" type="pres">
      <dgm:prSet presAssocID="{13A08DD8-3CA0-4834-BADE-7EAF60036F1C}" presName="Accent9" presStyleCnt="0"/>
      <dgm:spPr/>
    </dgm:pt>
    <dgm:pt modelId="{93F317D6-07BB-417D-A7C9-A65456C14578}" type="pres">
      <dgm:prSet presAssocID="{13A08DD8-3CA0-4834-BADE-7EAF60036F1C}" presName="AccentHold1" presStyleLbl="node1" presStyleIdx="10" presStyleCnt="15"/>
      <dgm:spPr>
        <a:solidFill>
          <a:srgbClr val="ED7D31"/>
        </a:solidFill>
      </dgm:spPr>
    </dgm:pt>
    <dgm:pt modelId="{4F90F3A1-6E01-4AFA-A081-B60E8E2924FA}" type="pres">
      <dgm:prSet presAssocID="{13A08DD8-3CA0-4834-BADE-7EAF60036F1C}" presName="Accent10" presStyleCnt="0"/>
      <dgm:spPr/>
    </dgm:pt>
    <dgm:pt modelId="{4091B040-15AD-4ACB-A6EA-5CB559AC2629}" type="pres">
      <dgm:prSet presAssocID="{13A08DD8-3CA0-4834-BADE-7EAF60036F1C}" presName="AccentHold2" presStyleLbl="node1" presStyleIdx="11" presStyleCnt="15"/>
      <dgm:spPr>
        <a:solidFill>
          <a:srgbClr val="ED7D31"/>
        </a:solidFill>
      </dgm:spPr>
    </dgm:pt>
    <dgm:pt modelId="{4133D8B6-9470-4384-B05F-915C24E2FB86}" type="pres">
      <dgm:prSet presAssocID="{13A08DD8-3CA0-4834-BADE-7EAF60036F1C}" presName="Accent11" presStyleCnt="0"/>
      <dgm:spPr/>
    </dgm:pt>
    <dgm:pt modelId="{1136259F-2926-4CA2-97A3-8378F59F7D89}" type="pres">
      <dgm:prSet presAssocID="{13A08DD8-3CA0-4834-BADE-7EAF60036F1C}" presName="AccentHold3" presStyleLbl="node1" presStyleIdx="12" presStyleCnt="15"/>
      <dgm:spPr>
        <a:solidFill>
          <a:srgbClr val="ED7D31"/>
        </a:solidFill>
      </dgm:spPr>
    </dgm:pt>
    <dgm:pt modelId="{1BA5207E-184A-414A-8ACA-2532F39FD98A}" type="pres">
      <dgm:prSet presAssocID="{0124E240-3F1A-461F-9856-6EE40A4D8472}" presName="Child3" presStyleLbl="node1" presStyleIdx="13" presStyleCnt="15" custScaleX="162458" custScaleY="162517" custLinFactX="-106" custLinFactNeighborX="-100000" custLinFactNeighborY="-1305">
        <dgm:presLayoutVars>
          <dgm:chMax val="0"/>
          <dgm:chPref val="0"/>
        </dgm:presLayoutVars>
      </dgm:prSet>
      <dgm:spPr/>
    </dgm:pt>
    <dgm:pt modelId="{FECBD0DC-43E3-4792-8357-EDDAA20C5582}" type="pres">
      <dgm:prSet presAssocID="{0124E240-3F1A-461F-9856-6EE40A4D8472}" presName="Accent12" presStyleCnt="0"/>
      <dgm:spPr/>
    </dgm:pt>
    <dgm:pt modelId="{933E614F-7CC1-49DD-A55D-0A402283185C}" type="pres">
      <dgm:prSet presAssocID="{0124E240-3F1A-461F-9856-6EE40A4D8472}" presName="AccentHold1" presStyleLbl="node1" presStyleIdx="14" presStyleCnt="15" custLinFactY="200000" custLinFactNeighborX="-6581" custLinFactNeighborY="267272"/>
      <dgm:spPr>
        <a:solidFill>
          <a:srgbClr val="ED7D31"/>
        </a:solidFill>
      </dgm:spPr>
    </dgm:pt>
  </dgm:ptLst>
  <dgm:cxnLst>
    <dgm:cxn modelId="{DE68DD07-FB70-4B3E-9224-9EC304911644}" srcId="{35772DFB-5DE5-4C4D-9400-E394E2B77264}" destId="{0124E240-3F1A-461F-9856-6EE40A4D8472}" srcOrd="2" destOrd="0" parTransId="{67217885-6A9C-45EC-9675-E9F746FC2CAC}" sibTransId="{3C7D3D6E-B1F8-4813-8359-3CE529119751}"/>
    <dgm:cxn modelId="{631F540C-18D3-445E-81FA-0B452281E415}" type="presOf" srcId="{D3ECE5EF-F07E-443E-939D-EC2BEBFD5CEE}" destId="{D81E2766-5E8E-440D-A17B-5D8762F9F3E3}" srcOrd="0" destOrd="0" presId="urn:microsoft.com/office/officeart/2009/3/layout/CircleRelationship"/>
    <dgm:cxn modelId="{5415D73B-1D50-4B92-AC61-4D6B21986A80}" srcId="{D3ECE5EF-F07E-443E-939D-EC2BEBFD5CEE}" destId="{35772DFB-5DE5-4C4D-9400-E394E2B77264}" srcOrd="0" destOrd="0" parTransId="{86B2F5FD-2DCF-4A14-BCF7-AADD2C8B7AAF}" sibTransId="{C4CF227B-E346-44CA-89F6-BF4B60B90705}"/>
    <dgm:cxn modelId="{1C6DB049-FB99-47E1-ADE4-CB2AFF35E92E}" srcId="{35772DFB-5DE5-4C4D-9400-E394E2B77264}" destId="{83C91789-865F-4F20-B28B-7A007F054435}" srcOrd="0" destOrd="0" parTransId="{01884447-E992-4B45-8761-033BF34CD4C0}" sibTransId="{2CAF03AE-98E7-4F79-8C34-A02093BFCCC4}"/>
    <dgm:cxn modelId="{D1047C70-BEEF-44B9-8149-23EB5373598B}" type="presOf" srcId="{0124E240-3F1A-461F-9856-6EE40A4D8472}" destId="{1BA5207E-184A-414A-8ACA-2532F39FD98A}" srcOrd="0" destOrd="0" presId="urn:microsoft.com/office/officeart/2009/3/layout/CircleRelationship"/>
    <dgm:cxn modelId="{C8D88D56-1FD5-4915-A224-CF6E5B9E1C56}" type="presOf" srcId="{13A08DD8-3CA0-4834-BADE-7EAF60036F1C}" destId="{2F7F123A-3F7E-44CF-9B1B-B067F8E6D3E1}" srcOrd="0" destOrd="0" presId="urn:microsoft.com/office/officeart/2009/3/layout/CircleRelationship"/>
    <dgm:cxn modelId="{7587968A-0180-4092-93D6-630E4D630DB0}" srcId="{35772DFB-5DE5-4C4D-9400-E394E2B77264}" destId="{13A08DD8-3CA0-4834-BADE-7EAF60036F1C}" srcOrd="1" destOrd="0" parTransId="{2F6ADE7A-4941-4866-8708-E550847FCD79}" sibTransId="{F7CE4AEE-0C86-461C-961D-C149EEF5D46F}"/>
    <dgm:cxn modelId="{D3B535A3-E33E-4EFA-A4B5-3EDC99F1F9FE}" type="presOf" srcId="{83C91789-865F-4F20-B28B-7A007F054435}" destId="{7CA62FE3-BA5F-43E4-B0E7-BD52A762DBB2}" srcOrd="0" destOrd="0" presId="urn:microsoft.com/office/officeart/2009/3/layout/CircleRelationship"/>
    <dgm:cxn modelId="{6B061BB1-6F23-4ED4-A6F6-05C4D13989E2}" type="presOf" srcId="{35772DFB-5DE5-4C4D-9400-E394E2B77264}" destId="{EF77C659-AA39-403F-A8A8-E2B5A941075D}" srcOrd="0" destOrd="0" presId="urn:microsoft.com/office/officeart/2009/3/layout/CircleRelationship"/>
    <dgm:cxn modelId="{83AE8EA0-AC42-4B10-8358-D9599FF68E08}" type="presParOf" srcId="{D81E2766-5E8E-440D-A17B-5D8762F9F3E3}" destId="{EF77C659-AA39-403F-A8A8-E2B5A941075D}" srcOrd="0" destOrd="0" presId="urn:microsoft.com/office/officeart/2009/3/layout/CircleRelationship"/>
    <dgm:cxn modelId="{BAF47DA6-7BE1-4D46-B51A-4BF4E07B1CA0}" type="presParOf" srcId="{D81E2766-5E8E-440D-A17B-5D8762F9F3E3}" destId="{46BA8C24-0CC6-48EA-8962-B3291E38772B}" srcOrd="1" destOrd="0" presId="urn:microsoft.com/office/officeart/2009/3/layout/CircleRelationship"/>
    <dgm:cxn modelId="{3E0D9E9E-54DE-4DF0-BD0E-3B4C7883D4EE}" type="presParOf" srcId="{D81E2766-5E8E-440D-A17B-5D8762F9F3E3}" destId="{720CFD33-2BF7-4010-AA25-375EFB8DF00B}" srcOrd="2" destOrd="0" presId="urn:microsoft.com/office/officeart/2009/3/layout/CircleRelationship"/>
    <dgm:cxn modelId="{BA480153-8579-4EB2-867A-E28277CDA17A}" type="presParOf" srcId="{D81E2766-5E8E-440D-A17B-5D8762F9F3E3}" destId="{903F44CD-6D0C-4E1E-AE5B-5F125622FCCC}" srcOrd="3" destOrd="0" presId="urn:microsoft.com/office/officeart/2009/3/layout/CircleRelationship"/>
    <dgm:cxn modelId="{B2B38DAB-F9F6-4874-872F-1E4CFE803622}" type="presParOf" srcId="{D81E2766-5E8E-440D-A17B-5D8762F9F3E3}" destId="{5A5DB804-2371-450A-B80B-DD954AF06DCF}" srcOrd="4" destOrd="0" presId="urn:microsoft.com/office/officeart/2009/3/layout/CircleRelationship"/>
    <dgm:cxn modelId="{B936C8F3-E31F-4F08-9C77-47F95950A890}" type="presParOf" srcId="{D81E2766-5E8E-440D-A17B-5D8762F9F3E3}" destId="{2B53A29A-019E-416D-BFAC-65EEE54D4748}" srcOrd="5" destOrd="0" presId="urn:microsoft.com/office/officeart/2009/3/layout/CircleRelationship"/>
    <dgm:cxn modelId="{6448A33F-C24F-4E8B-87C2-EDFBADE5BB18}" type="presParOf" srcId="{D81E2766-5E8E-440D-A17B-5D8762F9F3E3}" destId="{8A6268F8-FA5A-4399-8644-CF9319FE51B5}" srcOrd="6" destOrd="0" presId="urn:microsoft.com/office/officeart/2009/3/layout/CircleRelationship"/>
    <dgm:cxn modelId="{29AB3BBA-8905-48E0-B214-7BE7DC352DCB}" type="presParOf" srcId="{D81E2766-5E8E-440D-A17B-5D8762F9F3E3}" destId="{7CA62FE3-BA5F-43E4-B0E7-BD52A762DBB2}" srcOrd="7" destOrd="0" presId="urn:microsoft.com/office/officeart/2009/3/layout/CircleRelationship"/>
    <dgm:cxn modelId="{629FC0E8-37D9-46E2-9B92-B06B70F91A97}" type="presParOf" srcId="{D81E2766-5E8E-440D-A17B-5D8762F9F3E3}" destId="{F5521BC9-9EAF-4D4C-9B5A-2D36DC15CF58}" srcOrd="8" destOrd="0" presId="urn:microsoft.com/office/officeart/2009/3/layout/CircleRelationship"/>
    <dgm:cxn modelId="{709673C1-783D-4FA6-8E40-CE3D79100CAC}" type="presParOf" srcId="{F5521BC9-9EAF-4D4C-9B5A-2D36DC15CF58}" destId="{B421DA8B-F855-42B8-B69D-766B21AD10C1}" srcOrd="0" destOrd="0" presId="urn:microsoft.com/office/officeart/2009/3/layout/CircleRelationship"/>
    <dgm:cxn modelId="{7558856E-DC79-4AA3-BE03-9EFEE54593C6}" type="presParOf" srcId="{D81E2766-5E8E-440D-A17B-5D8762F9F3E3}" destId="{42EC8CAB-FA60-4DC1-B21F-CAE20C495EF6}" srcOrd="9" destOrd="0" presId="urn:microsoft.com/office/officeart/2009/3/layout/CircleRelationship"/>
    <dgm:cxn modelId="{BAAFC114-A98D-4FEF-B5D6-AB8F68C01B7D}" type="presParOf" srcId="{42EC8CAB-FA60-4DC1-B21F-CAE20C495EF6}" destId="{5E103DBA-5934-425D-862F-043BFD09E408}" srcOrd="0" destOrd="0" presId="urn:microsoft.com/office/officeart/2009/3/layout/CircleRelationship"/>
    <dgm:cxn modelId="{9F14EE9B-E1FE-41E3-AB99-DFF4E5D56FE7}" type="presParOf" srcId="{D81E2766-5E8E-440D-A17B-5D8762F9F3E3}" destId="{2F7F123A-3F7E-44CF-9B1B-B067F8E6D3E1}" srcOrd="10" destOrd="0" presId="urn:microsoft.com/office/officeart/2009/3/layout/CircleRelationship"/>
    <dgm:cxn modelId="{8DD3D724-3239-47B2-ABFD-3E47293B2CD9}" type="presParOf" srcId="{D81E2766-5E8E-440D-A17B-5D8762F9F3E3}" destId="{68320071-49BA-4E01-82AD-8FCDA73D9982}" srcOrd="11" destOrd="0" presId="urn:microsoft.com/office/officeart/2009/3/layout/CircleRelationship"/>
    <dgm:cxn modelId="{F011E8DE-09C1-49B8-A5F5-205B97C180B9}" type="presParOf" srcId="{68320071-49BA-4E01-82AD-8FCDA73D9982}" destId="{93F317D6-07BB-417D-A7C9-A65456C14578}" srcOrd="0" destOrd="0" presId="urn:microsoft.com/office/officeart/2009/3/layout/CircleRelationship"/>
    <dgm:cxn modelId="{428D569C-82CA-4DDE-BB29-C6B863159758}" type="presParOf" srcId="{D81E2766-5E8E-440D-A17B-5D8762F9F3E3}" destId="{4F90F3A1-6E01-4AFA-A081-B60E8E2924FA}" srcOrd="12" destOrd="0" presId="urn:microsoft.com/office/officeart/2009/3/layout/CircleRelationship"/>
    <dgm:cxn modelId="{968A4629-30C7-4160-8AD1-116EABA45D84}" type="presParOf" srcId="{4F90F3A1-6E01-4AFA-A081-B60E8E2924FA}" destId="{4091B040-15AD-4ACB-A6EA-5CB559AC2629}" srcOrd="0" destOrd="0" presId="urn:microsoft.com/office/officeart/2009/3/layout/CircleRelationship"/>
    <dgm:cxn modelId="{FD6E69A4-EED5-4CED-847B-3CD6D95E210E}" type="presParOf" srcId="{D81E2766-5E8E-440D-A17B-5D8762F9F3E3}" destId="{4133D8B6-9470-4384-B05F-915C24E2FB86}" srcOrd="13" destOrd="0" presId="urn:microsoft.com/office/officeart/2009/3/layout/CircleRelationship"/>
    <dgm:cxn modelId="{0F802288-D03D-442B-81DC-8E010A116B35}" type="presParOf" srcId="{4133D8B6-9470-4384-B05F-915C24E2FB86}" destId="{1136259F-2926-4CA2-97A3-8378F59F7D89}" srcOrd="0" destOrd="0" presId="urn:microsoft.com/office/officeart/2009/3/layout/CircleRelationship"/>
    <dgm:cxn modelId="{D7BBB558-F892-4ED6-B325-52EDEC3C9925}" type="presParOf" srcId="{D81E2766-5E8E-440D-A17B-5D8762F9F3E3}" destId="{1BA5207E-184A-414A-8ACA-2532F39FD98A}" srcOrd="14" destOrd="0" presId="urn:microsoft.com/office/officeart/2009/3/layout/CircleRelationship"/>
    <dgm:cxn modelId="{2E2F0ED2-A137-47E0-BF3E-495CEDB68BE9}" type="presParOf" srcId="{D81E2766-5E8E-440D-A17B-5D8762F9F3E3}" destId="{FECBD0DC-43E3-4792-8357-EDDAA20C5582}" srcOrd="15" destOrd="0" presId="urn:microsoft.com/office/officeart/2009/3/layout/CircleRelationship"/>
    <dgm:cxn modelId="{B011FDB6-AB94-44BC-B3E0-7A31C58172A3}" type="presParOf" srcId="{FECBD0DC-43E3-4792-8357-EDDAA20C5582}" destId="{933E614F-7CC1-49DD-A55D-0A402283185C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15DCDE-5E2F-43A9-8952-DD1EFE632C6D}">
      <dsp:nvSpPr>
        <dsp:cNvPr id="0" name=""/>
        <dsp:cNvSpPr/>
      </dsp:nvSpPr>
      <dsp:spPr>
        <a:xfrm>
          <a:off x="5768" y="0"/>
          <a:ext cx="2024148" cy="5368428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/>
            <a:t>Spécifique</a:t>
          </a:r>
        </a:p>
      </dsp:txBody>
      <dsp:txXfrm>
        <a:off x="5768" y="0"/>
        <a:ext cx="2024148" cy="1610528"/>
      </dsp:txXfrm>
    </dsp:sp>
    <dsp:sp modelId="{82FE85D6-8E4F-402D-AE1E-F1DA84F1B13D}">
      <dsp:nvSpPr>
        <dsp:cNvPr id="0" name=""/>
        <dsp:cNvSpPr/>
      </dsp:nvSpPr>
      <dsp:spPr>
        <a:xfrm>
          <a:off x="208183" y="1610987"/>
          <a:ext cx="1619318" cy="1054681"/>
        </a:xfrm>
        <a:prstGeom prst="roundRect">
          <a:avLst>
            <a:gd name="adj" fmla="val 10000"/>
          </a:avLst>
        </a:prstGeom>
        <a:solidFill>
          <a:srgbClr val="ED7D3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Création d’un Mölkky Connecté </a:t>
          </a:r>
        </a:p>
      </dsp:txBody>
      <dsp:txXfrm>
        <a:off x="239074" y="1641878"/>
        <a:ext cx="1557536" cy="992899"/>
      </dsp:txXfrm>
    </dsp:sp>
    <dsp:sp modelId="{97E7CF92-FCB9-4387-A858-EAFFAB2A157E}">
      <dsp:nvSpPr>
        <dsp:cNvPr id="0" name=""/>
        <dsp:cNvSpPr/>
      </dsp:nvSpPr>
      <dsp:spPr>
        <a:xfrm>
          <a:off x="208183" y="2827926"/>
          <a:ext cx="1619318" cy="1054681"/>
        </a:xfrm>
        <a:prstGeom prst="roundRect">
          <a:avLst>
            <a:gd name="adj" fmla="val 10000"/>
          </a:avLst>
        </a:prstGeom>
        <a:solidFill>
          <a:srgbClr val="ED7D3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Réalisation du hardware et software</a:t>
          </a:r>
        </a:p>
      </dsp:txBody>
      <dsp:txXfrm>
        <a:off x="239074" y="2858817"/>
        <a:ext cx="1557536" cy="992899"/>
      </dsp:txXfrm>
    </dsp:sp>
    <dsp:sp modelId="{1BA29B41-17E8-41C4-9233-84098B00C4BB}">
      <dsp:nvSpPr>
        <dsp:cNvPr id="0" name=""/>
        <dsp:cNvSpPr/>
      </dsp:nvSpPr>
      <dsp:spPr>
        <a:xfrm>
          <a:off x="208183" y="4044866"/>
          <a:ext cx="1619318" cy="1054681"/>
        </a:xfrm>
        <a:prstGeom prst="roundRect">
          <a:avLst>
            <a:gd name="adj" fmla="val 10000"/>
          </a:avLst>
        </a:prstGeom>
        <a:solidFill>
          <a:srgbClr val="ED7D3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Réalisation d’une application pour l’utiliser</a:t>
          </a:r>
        </a:p>
      </dsp:txBody>
      <dsp:txXfrm>
        <a:off x="239074" y="4075757"/>
        <a:ext cx="1557536" cy="992899"/>
      </dsp:txXfrm>
    </dsp:sp>
    <dsp:sp modelId="{BA147E05-9304-4485-B331-F044B0886AB7}">
      <dsp:nvSpPr>
        <dsp:cNvPr id="0" name=""/>
        <dsp:cNvSpPr/>
      </dsp:nvSpPr>
      <dsp:spPr>
        <a:xfrm>
          <a:off x="2181727" y="0"/>
          <a:ext cx="2024148" cy="5368428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/>
            <a:t>Mesurable</a:t>
          </a:r>
        </a:p>
      </dsp:txBody>
      <dsp:txXfrm>
        <a:off x="2181727" y="0"/>
        <a:ext cx="2024148" cy="1610528"/>
      </dsp:txXfrm>
    </dsp:sp>
    <dsp:sp modelId="{8F214CA7-7E6F-4E3B-9A59-277524806008}">
      <dsp:nvSpPr>
        <dsp:cNvPr id="0" name=""/>
        <dsp:cNvSpPr/>
      </dsp:nvSpPr>
      <dsp:spPr>
        <a:xfrm>
          <a:off x="2384142" y="1610659"/>
          <a:ext cx="1619318" cy="782065"/>
        </a:xfrm>
        <a:prstGeom prst="roundRect">
          <a:avLst>
            <a:gd name="adj" fmla="val 10000"/>
          </a:avLst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Création de 13 </a:t>
          </a:r>
          <a:r>
            <a:rPr lang="fr-FR" sz="1600" kern="1200" err="1"/>
            <a:t>PCBs</a:t>
          </a:r>
          <a:endParaRPr lang="fr-FR" sz="1600" kern="1200"/>
        </a:p>
      </dsp:txBody>
      <dsp:txXfrm>
        <a:off x="2407048" y="1633565"/>
        <a:ext cx="1573506" cy="736253"/>
      </dsp:txXfrm>
    </dsp:sp>
    <dsp:sp modelId="{D8BA2EB9-CA39-4822-8776-13B2900F08A3}">
      <dsp:nvSpPr>
        <dsp:cNvPr id="0" name=""/>
        <dsp:cNvSpPr/>
      </dsp:nvSpPr>
      <dsp:spPr>
        <a:xfrm>
          <a:off x="2384142" y="2513042"/>
          <a:ext cx="1619318" cy="782065"/>
        </a:xfrm>
        <a:prstGeom prst="roundRect">
          <a:avLst>
            <a:gd name="adj" fmla="val 10000"/>
          </a:avLst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Programme implémenté dans les quilles</a:t>
          </a:r>
        </a:p>
      </dsp:txBody>
      <dsp:txXfrm>
        <a:off x="2407048" y="2535948"/>
        <a:ext cx="1573506" cy="736253"/>
      </dsp:txXfrm>
    </dsp:sp>
    <dsp:sp modelId="{336228E6-5A71-4935-BF23-DB970DAF0394}">
      <dsp:nvSpPr>
        <dsp:cNvPr id="0" name=""/>
        <dsp:cNvSpPr/>
      </dsp:nvSpPr>
      <dsp:spPr>
        <a:xfrm>
          <a:off x="2384142" y="3415426"/>
          <a:ext cx="1619318" cy="782065"/>
        </a:xfrm>
        <a:prstGeom prst="roundRect">
          <a:avLst>
            <a:gd name="adj" fmla="val 10000"/>
          </a:avLst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Programme dans le panier</a:t>
          </a:r>
        </a:p>
      </dsp:txBody>
      <dsp:txXfrm>
        <a:off x="2407048" y="3438332"/>
        <a:ext cx="1573506" cy="736253"/>
      </dsp:txXfrm>
    </dsp:sp>
    <dsp:sp modelId="{175E07B7-7044-4076-BDA7-7A4AE6F0292B}">
      <dsp:nvSpPr>
        <dsp:cNvPr id="0" name=""/>
        <dsp:cNvSpPr/>
      </dsp:nvSpPr>
      <dsp:spPr>
        <a:xfrm>
          <a:off x="2384142" y="4317809"/>
          <a:ext cx="1619318" cy="782065"/>
        </a:xfrm>
        <a:prstGeom prst="roundRect">
          <a:avLst>
            <a:gd name="adj" fmla="val 10000"/>
          </a:avLst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Programme Android</a:t>
          </a:r>
        </a:p>
      </dsp:txBody>
      <dsp:txXfrm>
        <a:off x="2407048" y="4340715"/>
        <a:ext cx="1573506" cy="736253"/>
      </dsp:txXfrm>
    </dsp:sp>
    <dsp:sp modelId="{7AAB97E3-FD23-43DA-953E-15E92AA5D592}">
      <dsp:nvSpPr>
        <dsp:cNvPr id="0" name=""/>
        <dsp:cNvSpPr/>
      </dsp:nvSpPr>
      <dsp:spPr>
        <a:xfrm>
          <a:off x="4357687" y="0"/>
          <a:ext cx="2024148" cy="5368428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/>
            <a:t>Atteignable</a:t>
          </a:r>
        </a:p>
      </dsp:txBody>
      <dsp:txXfrm>
        <a:off x="4357687" y="0"/>
        <a:ext cx="2024148" cy="1610528"/>
      </dsp:txXfrm>
    </dsp:sp>
    <dsp:sp modelId="{2A940E6C-BE95-4F16-AFA2-66CD0B49D083}">
      <dsp:nvSpPr>
        <dsp:cNvPr id="0" name=""/>
        <dsp:cNvSpPr/>
      </dsp:nvSpPr>
      <dsp:spPr>
        <a:xfrm>
          <a:off x="4560102" y="1612101"/>
          <a:ext cx="1619318" cy="1618654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Projet allégé par rapport aux années précédentes</a:t>
          </a:r>
        </a:p>
      </dsp:txBody>
      <dsp:txXfrm>
        <a:off x="4607511" y="1659510"/>
        <a:ext cx="1524500" cy="1523836"/>
      </dsp:txXfrm>
    </dsp:sp>
    <dsp:sp modelId="{1A7DDF98-7C69-4D08-BF03-30070FB3C55F}">
      <dsp:nvSpPr>
        <dsp:cNvPr id="0" name=""/>
        <dsp:cNvSpPr/>
      </dsp:nvSpPr>
      <dsp:spPr>
        <a:xfrm>
          <a:off x="4560102" y="3479779"/>
          <a:ext cx="1619318" cy="1618654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Planning défini en tenant compte de la complexité de chaque action</a:t>
          </a:r>
        </a:p>
      </dsp:txBody>
      <dsp:txXfrm>
        <a:off x="4607511" y="3527188"/>
        <a:ext cx="1524500" cy="1523836"/>
      </dsp:txXfrm>
    </dsp:sp>
    <dsp:sp modelId="{1872F16A-39AC-4062-8AE4-535F09ABC73C}">
      <dsp:nvSpPr>
        <dsp:cNvPr id="0" name=""/>
        <dsp:cNvSpPr/>
      </dsp:nvSpPr>
      <dsp:spPr>
        <a:xfrm>
          <a:off x="6533646" y="0"/>
          <a:ext cx="2024148" cy="5368428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/>
            <a:t>Réaliste</a:t>
          </a:r>
        </a:p>
      </dsp:txBody>
      <dsp:txXfrm>
        <a:off x="6533646" y="0"/>
        <a:ext cx="2024148" cy="1610528"/>
      </dsp:txXfrm>
    </dsp:sp>
    <dsp:sp modelId="{F4434F32-2336-4434-8C17-39CEEE58CAEF}">
      <dsp:nvSpPr>
        <dsp:cNvPr id="0" name=""/>
        <dsp:cNvSpPr/>
      </dsp:nvSpPr>
      <dsp:spPr>
        <a:xfrm>
          <a:off x="6736061" y="1612101"/>
          <a:ext cx="1619318" cy="1618654"/>
        </a:xfrm>
        <a:prstGeom prst="roundRect">
          <a:avLst>
            <a:gd name="adj" fmla="val 10000"/>
          </a:avLst>
        </a:prstGeom>
        <a:solidFill>
          <a:srgbClr val="5B9BD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Equipe LD travaillant sur l’application Android</a:t>
          </a:r>
        </a:p>
      </dsp:txBody>
      <dsp:txXfrm>
        <a:off x="6783470" y="1659510"/>
        <a:ext cx="1524500" cy="1523836"/>
      </dsp:txXfrm>
    </dsp:sp>
    <dsp:sp modelId="{D79990FD-9273-4860-8F8D-5A370B64DE25}">
      <dsp:nvSpPr>
        <dsp:cNvPr id="0" name=""/>
        <dsp:cNvSpPr/>
      </dsp:nvSpPr>
      <dsp:spPr>
        <a:xfrm>
          <a:off x="6736061" y="3479779"/>
          <a:ext cx="1619318" cy="1618654"/>
        </a:xfrm>
        <a:prstGeom prst="roundRect">
          <a:avLst>
            <a:gd name="adj" fmla="val 10000"/>
          </a:avLst>
        </a:prstGeom>
        <a:solidFill>
          <a:srgbClr val="5B9BD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Equipe EOC travaillant sur les objets connectés</a:t>
          </a:r>
        </a:p>
      </dsp:txBody>
      <dsp:txXfrm>
        <a:off x="6783470" y="3527188"/>
        <a:ext cx="1524500" cy="1523836"/>
      </dsp:txXfrm>
    </dsp:sp>
    <dsp:sp modelId="{28368347-3975-4670-917B-31976BB3EBAD}">
      <dsp:nvSpPr>
        <dsp:cNvPr id="0" name=""/>
        <dsp:cNvSpPr/>
      </dsp:nvSpPr>
      <dsp:spPr>
        <a:xfrm>
          <a:off x="8709606" y="0"/>
          <a:ext cx="2024148" cy="5368428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/>
            <a:t>Temporel</a:t>
          </a:r>
        </a:p>
      </dsp:txBody>
      <dsp:txXfrm>
        <a:off x="8709606" y="0"/>
        <a:ext cx="2024148" cy="1610528"/>
      </dsp:txXfrm>
    </dsp:sp>
    <dsp:sp modelId="{A4157BC7-D98E-4882-A5E1-723E6BEFAA58}">
      <dsp:nvSpPr>
        <dsp:cNvPr id="0" name=""/>
        <dsp:cNvSpPr/>
      </dsp:nvSpPr>
      <dsp:spPr>
        <a:xfrm>
          <a:off x="8912021" y="1610987"/>
          <a:ext cx="1619318" cy="1054681"/>
        </a:xfrm>
        <a:prstGeom prst="roundRect">
          <a:avLst>
            <a:gd name="adj" fmla="val 10000"/>
          </a:avLst>
        </a:prstGeom>
        <a:solidFill>
          <a:srgbClr val="70AD47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Développement incrémental pour les objets connectés</a:t>
          </a:r>
        </a:p>
      </dsp:txBody>
      <dsp:txXfrm>
        <a:off x="8942912" y="1641878"/>
        <a:ext cx="1557536" cy="992899"/>
      </dsp:txXfrm>
    </dsp:sp>
    <dsp:sp modelId="{D085480D-C283-4D2F-BD40-223261AAF900}">
      <dsp:nvSpPr>
        <dsp:cNvPr id="0" name=""/>
        <dsp:cNvSpPr/>
      </dsp:nvSpPr>
      <dsp:spPr>
        <a:xfrm>
          <a:off x="8912021" y="2827926"/>
          <a:ext cx="1619318" cy="1054681"/>
        </a:xfrm>
        <a:prstGeom prst="roundRect">
          <a:avLst>
            <a:gd name="adj" fmla="val 10000"/>
          </a:avLst>
        </a:prstGeom>
        <a:solidFill>
          <a:srgbClr val="70AD47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Développement agile par sprint pour l’application</a:t>
          </a:r>
        </a:p>
      </dsp:txBody>
      <dsp:txXfrm>
        <a:off x="8942912" y="2858817"/>
        <a:ext cx="1557536" cy="992899"/>
      </dsp:txXfrm>
    </dsp:sp>
    <dsp:sp modelId="{6EAAE358-B3FB-4C47-B5E3-AEF03C549A76}">
      <dsp:nvSpPr>
        <dsp:cNvPr id="0" name=""/>
        <dsp:cNvSpPr/>
      </dsp:nvSpPr>
      <dsp:spPr>
        <a:xfrm>
          <a:off x="8912021" y="4044866"/>
          <a:ext cx="1619318" cy="1054681"/>
        </a:xfrm>
        <a:prstGeom prst="roundRect">
          <a:avLst>
            <a:gd name="adj" fmla="val 10000"/>
          </a:avLst>
        </a:prstGeom>
        <a:solidFill>
          <a:srgbClr val="70AD47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Date limite prévue la semaine du 23 janvier 2023 </a:t>
          </a:r>
        </a:p>
      </dsp:txBody>
      <dsp:txXfrm>
        <a:off x="8942912" y="4075757"/>
        <a:ext cx="1557536" cy="9928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9E7A9-7E72-4F02-B36E-0CB8989BC5DE}">
      <dsp:nvSpPr>
        <dsp:cNvPr id="0" name=""/>
        <dsp:cNvSpPr/>
      </dsp:nvSpPr>
      <dsp:spPr>
        <a:xfrm>
          <a:off x="1242" y="1092917"/>
          <a:ext cx="2422134" cy="968853"/>
        </a:xfrm>
        <a:prstGeom prst="homePlate">
          <a:avLst/>
        </a:prstGeom>
        <a:solidFill>
          <a:srgbClr val="61276E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268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Tension sur </a:t>
          </a:r>
          <a:r>
            <a:rPr lang="fr-FR" sz="2300" kern="1200" err="1"/>
            <a:t>Vext</a:t>
          </a:r>
          <a:endParaRPr lang="en-GB" sz="2300" kern="1200"/>
        </a:p>
      </dsp:txBody>
      <dsp:txXfrm>
        <a:off x="1242" y="1092917"/>
        <a:ext cx="2179921" cy="968853"/>
      </dsp:txXfrm>
    </dsp:sp>
    <dsp:sp modelId="{E09DA213-4CE9-4F57-ACCE-0EA1DB4EFAD8}">
      <dsp:nvSpPr>
        <dsp:cNvPr id="0" name=""/>
        <dsp:cNvSpPr/>
      </dsp:nvSpPr>
      <dsp:spPr>
        <a:xfrm>
          <a:off x="1938949" y="1092917"/>
          <a:ext cx="2422134" cy="968853"/>
        </a:xfrm>
        <a:prstGeom prst="chevron">
          <a:avLst/>
        </a:prstGeom>
        <a:solidFill>
          <a:srgbClr val="61276E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Démarrage du LDO</a:t>
          </a:r>
          <a:endParaRPr lang="en-GB" sz="2300" kern="1200"/>
        </a:p>
      </dsp:txBody>
      <dsp:txXfrm>
        <a:off x="2423376" y="1092917"/>
        <a:ext cx="1453281" cy="968853"/>
      </dsp:txXfrm>
    </dsp:sp>
    <dsp:sp modelId="{A6159A33-1BBA-4811-9B57-5B8333F246A9}">
      <dsp:nvSpPr>
        <dsp:cNvPr id="0" name=""/>
        <dsp:cNvSpPr/>
      </dsp:nvSpPr>
      <dsp:spPr>
        <a:xfrm>
          <a:off x="3876657" y="1092917"/>
          <a:ext cx="2422134" cy="968853"/>
        </a:xfrm>
        <a:prstGeom prst="chevron">
          <a:avLst/>
        </a:prstGeom>
        <a:solidFill>
          <a:srgbClr val="61276E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Démarrage du NRF</a:t>
          </a:r>
        </a:p>
      </dsp:txBody>
      <dsp:txXfrm>
        <a:off x="4361084" y="1092917"/>
        <a:ext cx="1453281" cy="968853"/>
      </dsp:txXfrm>
    </dsp:sp>
    <dsp:sp modelId="{F375C36F-C5DE-45D0-8056-A8E010836029}">
      <dsp:nvSpPr>
        <dsp:cNvPr id="0" name=""/>
        <dsp:cNvSpPr/>
      </dsp:nvSpPr>
      <dsp:spPr>
        <a:xfrm>
          <a:off x="5816777" y="1092917"/>
          <a:ext cx="2422134" cy="968853"/>
        </a:xfrm>
        <a:prstGeom prst="chevron">
          <a:avLst/>
        </a:prstGeom>
        <a:solidFill>
          <a:srgbClr val="61276E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Enable de </a:t>
          </a:r>
          <a:r>
            <a:rPr lang="fr-FR" sz="2300" kern="1200" err="1"/>
            <a:t>shutdown</a:t>
          </a:r>
          <a:endParaRPr lang="en-GB" sz="2300" kern="1200"/>
        </a:p>
      </dsp:txBody>
      <dsp:txXfrm>
        <a:off x="6301204" y="1092917"/>
        <a:ext cx="1453281" cy="968853"/>
      </dsp:txXfrm>
    </dsp:sp>
    <dsp:sp modelId="{C44CB721-82D2-47AA-9B60-80F51383ECDF}">
      <dsp:nvSpPr>
        <dsp:cNvPr id="0" name=""/>
        <dsp:cNvSpPr/>
      </dsp:nvSpPr>
      <dsp:spPr>
        <a:xfrm>
          <a:off x="7752073" y="1092917"/>
          <a:ext cx="2422134" cy="968853"/>
        </a:xfrm>
        <a:prstGeom prst="chevron">
          <a:avLst/>
        </a:prstGeom>
        <a:solidFill>
          <a:srgbClr val="61276E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2012" tIns="61341" rIns="30671" bIns="6134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Maintien du LDO</a:t>
          </a:r>
          <a:endParaRPr lang="en-GB" sz="2300" kern="1200"/>
        </a:p>
      </dsp:txBody>
      <dsp:txXfrm>
        <a:off x="8236500" y="1092917"/>
        <a:ext cx="1453281" cy="9688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D2D1D3-6DF8-4E1B-9DF7-05EEF298C1DE}">
      <dsp:nvSpPr>
        <dsp:cNvPr id="0" name=""/>
        <dsp:cNvSpPr/>
      </dsp:nvSpPr>
      <dsp:spPr>
        <a:xfrm>
          <a:off x="1228235" y="634"/>
          <a:ext cx="803964" cy="401982"/>
        </a:xfrm>
        <a:prstGeom prst="roundRect">
          <a:avLst>
            <a:gd name="adj" fmla="val 10000"/>
          </a:avLst>
        </a:prstGeom>
        <a:solidFill>
          <a:srgbClr val="61276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900" kern="1200"/>
            <a:t>Model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900" kern="1200"/>
            <a:t>(objets)</a:t>
          </a:r>
        </a:p>
      </dsp:txBody>
      <dsp:txXfrm>
        <a:off x="1240009" y="12408"/>
        <a:ext cx="780416" cy="378434"/>
      </dsp:txXfrm>
    </dsp:sp>
    <dsp:sp modelId="{6E047C4C-107E-4070-B897-5D0B67EE42E4}">
      <dsp:nvSpPr>
        <dsp:cNvPr id="0" name=""/>
        <dsp:cNvSpPr/>
      </dsp:nvSpPr>
      <dsp:spPr>
        <a:xfrm rot="3600000">
          <a:off x="1752472" y="706697"/>
          <a:ext cx="419926" cy="140693"/>
        </a:xfrm>
        <a:prstGeom prst="leftRightArrow">
          <a:avLst>
            <a:gd name="adj1" fmla="val 60000"/>
            <a:gd name="adj2" fmla="val 50000"/>
          </a:avLst>
        </a:prstGeom>
        <a:solidFill>
          <a:srgbClr val="ED7D31"/>
        </a:solidFill>
        <a:ln>
          <a:solidFill>
            <a:srgbClr val="61276E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600" kern="1200"/>
        </a:p>
      </dsp:txBody>
      <dsp:txXfrm>
        <a:off x="1794680" y="734836"/>
        <a:ext cx="335510" cy="84415"/>
      </dsp:txXfrm>
    </dsp:sp>
    <dsp:sp modelId="{1BFD92F3-DDC3-491A-81A4-E99D81A86DC2}">
      <dsp:nvSpPr>
        <dsp:cNvPr id="0" name=""/>
        <dsp:cNvSpPr/>
      </dsp:nvSpPr>
      <dsp:spPr>
        <a:xfrm>
          <a:off x="1892672" y="1151472"/>
          <a:ext cx="803964" cy="401982"/>
        </a:xfrm>
        <a:prstGeom prst="roundRect">
          <a:avLst>
            <a:gd name="adj" fmla="val 10000"/>
          </a:avLst>
        </a:prstGeom>
        <a:solidFill>
          <a:srgbClr val="61276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900" kern="1200"/>
            <a:t>Controller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900" kern="1200"/>
            <a:t>(fragments)</a:t>
          </a:r>
        </a:p>
      </dsp:txBody>
      <dsp:txXfrm>
        <a:off x="1904446" y="1163246"/>
        <a:ext cx="780416" cy="378434"/>
      </dsp:txXfrm>
    </dsp:sp>
    <dsp:sp modelId="{20C77A6B-329D-4B3C-AEF6-B1258A954FC6}">
      <dsp:nvSpPr>
        <dsp:cNvPr id="0" name=""/>
        <dsp:cNvSpPr/>
      </dsp:nvSpPr>
      <dsp:spPr>
        <a:xfrm rot="10800000">
          <a:off x="1420254" y="1282116"/>
          <a:ext cx="419926" cy="140693"/>
        </a:xfrm>
        <a:prstGeom prst="leftRightArrow">
          <a:avLst>
            <a:gd name="adj1" fmla="val 60000"/>
            <a:gd name="adj2" fmla="val 50000"/>
          </a:avLst>
        </a:prstGeom>
        <a:solidFill>
          <a:srgbClr val="ED7D31"/>
        </a:solidFill>
        <a:ln>
          <a:solidFill>
            <a:srgbClr val="61276E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600" kern="1200"/>
        </a:p>
      </dsp:txBody>
      <dsp:txXfrm rot="10800000">
        <a:off x="1462462" y="1310255"/>
        <a:ext cx="335510" cy="84415"/>
      </dsp:txXfrm>
    </dsp:sp>
    <dsp:sp modelId="{BFE8F129-1F89-4F79-B638-F7515E507ED8}">
      <dsp:nvSpPr>
        <dsp:cNvPr id="0" name=""/>
        <dsp:cNvSpPr/>
      </dsp:nvSpPr>
      <dsp:spPr>
        <a:xfrm>
          <a:off x="563798" y="1151472"/>
          <a:ext cx="803964" cy="401982"/>
        </a:xfrm>
        <a:prstGeom prst="roundRect">
          <a:avLst>
            <a:gd name="adj" fmla="val 10000"/>
          </a:avLst>
        </a:prstGeom>
        <a:solidFill>
          <a:srgbClr val="61276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900" kern="1200"/>
            <a:t>Vue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900" kern="1200"/>
            <a:t>(xml)</a:t>
          </a:r>
        </a:p>
      </dsp:txBody>
      <dsp:txXfrm>
        <a:off x="575572" y="1163246"/>
        <a:ext cx="780416" cy="378434"/>
      </dsp:txXfrm>
    </dsp:sp>
    <dsp:sp modelId="{51BC6EBD-A74F-4C97-BF98-29ED4BAB15B4}">
      <dsp:nvSpPr>
        <dsp:cNvPr id="0" name=""/>
        <dsp:cNvSpPr/>
      </dsp:nvSpPr>
      <dsp:spPr>
        <a:xfrm rot="18000000">
          <a:off x="1088036" y="706697"/>
          <a:ext cx="419926" cy="140693"/>
        </a:xfrm>
        <a:prstGeom prst="leftRightArrow">
          <a:avLst>
            <a:gd name="adj1" fmla="val 60000"/>
            <a:gd name="adj2" fmla="val 50000"/>
          </a:avLst>
        </a:prstGeom>
        <a:solidFill>
          <a:srgbClr val="ED7D31"/>
        </a:solidFill>
        <a:ln>
          <a:solidFill>
            <a:srgbClr val="61276E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600" kern="1200"/>
        </a:p>
      </dsp:txBody>
      <dsp:txXfrm>
        <a:off x="1130244" y="734836"/>
        <a:ext cx="335510" cy="844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77C659-AA39-403F-A8A8-E2B5A941075D}">
      <dsp:nvSpPr>
        <dsp:cNvPr id="0" name=""/>
        <dsp:cNvSpPr/>
      </dsp:nvSpPr>
      <dsp:spPr>
        <a:xfrm>
          <a:off x="845058" y="639553"/>
          <a:ext cx="2716270" cy="2716575"/>
        </a:xfrm>
        <a:prstGeom prst="ellipse">
          <a:avLst/>
        </a:prstGeom>
        <a:solidFill>
          <a:srgbClr val="61276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1" i="0" kern="1200"/>
            <a:t>FÉDÉRATION FRANÇAISE DE MÖLKKY</a:t>
          </a:r>
          <a:endParaRPr lang="fr-FR" sz="1400" kern="1200"/>
        </a:p>
      </dsp:txBody>
      <dsp:txXfrm>
        <a:off x="1242847" y="1037386"/>
        <a:ext cx="1920692" cy="1920909"/>
      </dsp:txXfrm>
    </dsp:sp>
    <dsp:sp modelId="{46BA8C24-0CC6-48EA-8962-B3291E38772B}">
      <dsp:nvSpPr>
        <dsp:cNvPr id="0" name=""/>
        <dsp:cNvSpPr/>
      </dsp:nvSpPr>
      <dsp:spPr>
        <a:xfrm>
          <a:off x="2395143" y="515784"/>
          <a:ext cx="301993" cy="302123"/>
        </a:xfrm>
        <a:prstGeom prst="ellipse">
          <a:avLst/>
        </a:prstGeom>
        <a:solidFill>
          <a:srgbClr val="ED7D3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0CFD33-2BF7-4010-AA25-375EFB8DF00B}">
      <dsp:nvSpPr>
        <dsp:cNvPr id="0" name=""/>
        <dsp:cNvSpPr/>
      </dsp:nvSpPr>
      <dsp:spPr>
        <a:xfrm>
          <a:off x="1680276" y="3154290"/>
          <a:ext cx="218973" cy="218976"/>
        </a:xfrm>
        <a:prstGeom prst="ellipse">
          <a:avLst/>
        </a:prstGeom>
        <a:solidFill>
          <a:srgbClr val="ED7D3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3F44CD-6D0C-4E1E-AE5B-5F125622FCCC}">
      <dsp:nvSpPr>
        <dsp:cNvPr id="0" name=""/>
        <dsp:cNvSpPr/>
      </dsp:nvSpPr>
      <dsp:spPr>
        <a:xfrm>
          <a:off x="3736284" y="1742051"/>
          <a:ext cx="218973" cy="218976"/>
        </a:xfrm>
        <a:prstGeom prst="ellipse">
          <a:avLst/>
        </a:prstGeom>
        <a:solidFill>
          <a:srgbClr val="ED7D3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5DB804-2371-450A-B80B-DD954AF06DCF}">
      <dsp:nvSpPr>
        <dsp:cNvPr id="0" name=""/>
        <dsp:cNvSpPr/>
      </dsp:nvSpPr>
      <dsp:spPr>
        <a:xfrm>
          <a:off x="2689893" y="3387230"/>
          <a:ext cx="301993" cy="302123"/>
        </a:xfrm>
        <a:prstGeom prst="ellipse">
          <a:avLst/>
        </a:prstGeom>
        <a:solidFill>
          <a:srgbClr val="ED7D3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53A29A-019E-416D-BFAC-65EEE54D4748}">
      <dsp:nvSpPr>
        <dsp:cNvPr id="0" name=""/>
        <dsp:cNvSpPr/>
      </dsp:nvSpPr>
      <dsp:spPr>
        <a:xfrm>
          <a:off x="1741567" y="945168"/>
          <a:ext cx="218973" cy="218976"/>
        </a:xfrm>
        <a:prstGeom prst="ellipse">
          <a:avLst/>
        </a:prstGeom>
        <a:solidFill>
          <a:srgbClr val="ED7D3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6268F8-FA5A-4399-8644-CF9319FE51B5}">
      <dsp:nvSpPr>
        <dsp:cNvPr id="0" name=""/>
        <dsp:cNvSpPr/>
      </dsp:nvSpPr>
      <dsp:spPr>
        <a:xfrm>
          <a:off x="1052331" y="2197776"/>
          <a:ext cx="218973" cy="218976"/>
        </a:xfrm>
        <a:prstGeom prst="ellipse">
          <a:avLst/>
        </a:prstGeom>
        <a:solidFill>
          <a:srgbClr val="ED7D3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A62FE3-BA5F-43E4-B0E7-BD52A762DBB2}">
      <dsp:nvSpPr>
        <dsp:cNvPr id="0" name=""/>
        <dsp:cNvSpPr/>
      </dsp:nvSpPr>
      <dsp:spPr>
        <a:xfrm>
          <a:off x="-237148" y="800753"/>
          <a:ext cx="1570456" cy="1502902"/>
        </a:xfrm>
        <a:prstGeom prst="ellipse">
          <a:avLst/>
        </a:prstGeom>
        <a:solidFill>
          <a:srgbClr val="61276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i="0" kern="1200"/>
            <a:t>1200 passionnés</a:t>
          </a:r>
          <a:endParaRPr lang="fr-FR" sz="1400" kern="1200"/>
        </a:p>
      </dsp:txBody>
      <dsp:txXfrm>
        <a:off x="-7160" y="1020848"/>
        <a:ext cx="1110480" cy="1062712"/>
      </dsp:txXfrm>
    </dsp:sp>
    <dsp:sp modelId="{B421DA8B-F855-42B8-B69D-766B21AD10C1}">
      <dsp:nvSpPr>
        <dsp:cNvPr id="0" name=""/>
        <dsp:cNvSpPr/>
      </dsp:nvSpPr>
      <dsp:spPr>
        <a:xfrm>
          <a:off x="2089806" y="954689"/>
          <a:ext cx="301993" cy="302123"/>
        </a:xfrm>
        <a:prstGeom prst="ellipse">
          <a:avLst/>
        </a:prstGeom>
        <a:solidFill>
          <a:srgbClr val="ED7D3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103DBA-5934-425D-862F-043BFD09E408}">
      <dsp:nvSpPr>
        <dsp:cNvPr id="0" name=""/>
        <dsp:cNvSpPr/>
      </dsp:nvSpPr>
      <dsp:spPr>
        <a:xfrm>
          <a:off x="100104" y="2557659"/>
          <a:ext cx="546039" cy="546171"/>
        </a:xfrm>
        <a:prstGeom prst="ellipse">
          <a:avLst/>
        </a:prstGeom>
        <a:solidFill>
          <a:srgbClr val="61276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7F123A-3F7E-44CF-9B1B-B067F8E6D3E1}">
      <dsp:nvSpPr>
        <dsp:cNvPr id="0" name=""/>
        <dsp:cNvSpPr/>
      </dsp:nvSpPr>
      <dsp:spPr>
        <a:xfrm>
          <a:off x="3487382" y="351073"/>
          <a:ext cx="1541092" cy="1558415"/>
        </a:xfrm>
        <a:prstGeom prst="ellipse">
          <a:avLst/>
        </a:prstGeom>
        <a:solidFill>
          <a:srgbClr val="61276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0" i="0" kern="1200"/>
            <a:t>60 associations fédérées</a:t>
          </a:r>
          <a:endParaRPr lang="fr-FR" sz="1300" kern="1200"/>
        </a:p>
      </dsp:txBody>
      <dsp:txXfrm>
        <a:off x="3713070" y="579298"/>
        <a:ext cx="1089716" cy="1101965"/>
      </dsp:txXfrm>
    </dsp:sp>
    <dsp:sp modelId="{93F317D6-07BB-417D-A7C9-A65456C14578}">
      <dsp:nvSpPr>
        <dsp:cNvPr id="0" name=""/>
        <dsp:cNvSpPr/>
      </dsp:nvSpPr>
      <dsp:spPr>
        <a:xfrm>
          <a:off x="3347370" y="1372648"/>
          <a:ext cx="301993" cy="302123"/>
        </a:xfrm>
        <a:prstGeom prst="ellipse">
          <a:avLst/>
        </a:prstGeom>
        <a:solidFill>
          <a:srgbClr val="ED7D3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91B040-15AD-4ACB-A6EA-5CB559AC2629}">
      <dsp:nvSpPr>
        <dsp:cNvPr id="0" name=""/>
        <dsp:cNvSpPr/>
      </dsp:nvSpPr>
      <dsp:spPr>
        <a:xfrm>
          <a:off x="-107725" y="3207606"/>
          <a:ext cx="218973" cy="218976"/>
        </a:xfrm>
        <a:prstGeom prst="ellipse">
          <a:avLst/>
        </a:prstGeom>
        <a:solidFill>
          <a:srgbClr val="ED7D3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36259F-2926-4CA2-97A3-8378F59F7D89}">
      <dsp:nvSpPr>
        <dsp:cNvPr id="0" name=""/>
        <dsp:cNvSpPr/>
      </dsp:nvSpPr>
      <dsp:spPr>
        <a:xfrm>
          <a:off x="2074205" y="2895961"/>
          <a:ext cx="218973" cy="218976"/>
        </a:xfrm>
        <a:prstGeom prst="ellipse">
          <a:avLst/>
        </a:prstGeom>
        <a:solidFill>
          <a:srgbClr val="ED7D3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A5207E-184A-414A-8ACA-2532F39FD98A}">
      <dsp:nvSpPr>
        <dsp:cNvPr id="0" name=""/>
        <dsp:cNvSpPr/>
      </dsp:nvSpPr>
      <dsp:spPr>
        <a:xfrm>
          <a:off x="2909390" y="2159412"/>
          <a:ext cx="1794085" cy="1794325"/>
        </a:xfrm>
        <a:prstGeom prst="ellipse">
          <a:avLst/>
        </a:prstGeom>
        <a:solidFill>
          <a:srgbClr val="61276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/>
            <a:t>10000 Joueurs pour 100 Tournois</a:t>
          </a:r>
        </a:p>
      </dsp:txBody>
      <dsp:txXfrm>
        <a:off x="3172128" y="2422185"/>
        <a:ext cx="1268609" cy="1268779"/>
      </dsp:txXfrm>
    </dsp:sp>
    <dsp:sp modelId="{933E614F-7CC1-49DD-A55D-0A402283185C}">
      <dsp:nvSpPr>
        <dsp:cNvPr id="0" name=""/>
        <dsp:cNvSpPr/>
      </dsp:nvSpPr>
      <dsp:spPr>
        <a:xfrm>
          <a:off x="4033896" y="3503438"/>
          <a:ext cx="218973" cy="218976"/>
        </a:xfrm>
        <a:prstGeom prst="ellipse">
          <a:avLst/>
        </a:prstGeom>
        <a:solidFill>
          <a:srgbClr val="ED7D3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217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33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062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 rot="16200000">
            <a:off x="2673061" y="-2673060"/>
            <a:ext cx="6858000" cy="12204119"/>
          </a:xfrm>
          <a:prstGeom prst="rect">
            <a:avLst/>
          </a:prstGeom>
          <a:gradFill>
            <a:gsLst>
              <a:gs pos="0">
                <a:srgbClr val="68C6DF"/>
              </a:gs>
              <a:gs pos="99000">
                <a:srgbClr val="1C75B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6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68"/>
          <a:stretch/>
        </p:blipFill>
        <p:spPr>
          <a:xfrm>
            <a:off x="-1" y="-65936"/>
            <a:ext cx="3695945" cy="69239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24679" y="2995893"/>
            <a:ext cx="7823983" cy="1470025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eaLnBrk="1" latinLnBrk="0" hangingPunct="1">
              <a:defRPr kumimoji="0" lang="fr-FR" sz="3360" b="0" cap="small" baseline="0">
                <a:solidFill>
                  <a:srgbClr val="FFFFFF"/>
                </a:solidFill>
                <a:latin typeface="Diavlo Bold" panose="02000000000000000000" pitchFamily="50" charset="0"/>
              </a:defRPr>
            </a:lvl1pPr>
          </a:lstStyle>
          <a:p>
            <a:r>
              <a:rPr kumimoji="0" lang="fr-FR"/>
              <a:t>Modifiez le style du titre</a:t>
            </a: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8736" y="2305678"/>
            <a:ext cx="4032448" cy="362584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343" y="175229"/>
            <a:ext cx="2880319" cy="93856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JLC LD SM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71327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MMAIRE cop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igure"/>
          <p:cNvSpPr/>
          <p:nvPr/>
        </p:nvSpPr>
        <p:spPr>
          <a:xfrm>
            <a:off x="154246" y="0"/>
            <a:ext cx="12037754" cy="5357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6067" y="0"/>
                  <a:pt x="12134" y="0"/>
                  <a:pt x="18202" y="0"/>
                </a:cubicBezTo>
                <a:cubicBezTo>
                  <a:pt x="19334" y="0"/>
                  <a:pt x="20467" y="0"/>
                  <a:pt x="21600" y="0"/>
                </a:cubicBezTo>
                <a:lnTo>
                  <a:pt x="21600" y="1080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4BACD"/>
              </a:gs>
              <a:gs pos="50017">
                <a:srgbClr val="1D6C83"/>
              </a:gs>
              <a:gs pos="100000">
                <a:srgbClr val="AF1B4F"/>
              </a:gs>
            </a:gsLst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750"/>
              </a:spcBef>
              <a:defRPr>
                <a:solidFill>
                  <a:srgbClr val="FFFFFF"/>
                </a:solidFill>
              </a:defRPr>
            </a:pPr>
            <a:endParaRPr sz="900"/>
          </a:p>
        </p:txBody>
      </p:sp>
      <p:sp>
        <p:nvSpPr>
          <p:cNvPr id="105" name="Rectangle"/>
          <p:cNvSpPr/>
          <p:nvPr/>
        </p:nvSpPr>
        <p:spPr>
          <a:xfrm flipH="1">
            <a:off x="0" y="0"/>
            <a:ext cx="154247" cy="6858001"/>
          </a:xfrm>
          <a:prstGeom prst="rect">
            <a:avLst/>
          </a:prstGeom>
          <a:solidFill>
            <a:srgbClr val="14BACD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750"/>
              </a:spcBef>
              <a:defRPr>
                <a:solidFill>
                  <a:srgbClr val="FFFFFF"/>
                </a:solidFill>
              </a:defRPr>
            </a:pPr>
            <a:endParaRPr sz="900"/>
          </a:p>
        </p:txBody>
      </p:sp>
      <p:sp>
        <p:nvSpPr>
          <p:cNvPr id="106" name="Test"/>
          <p:cNvSpPr txBox="1">
            <a:spLocks noGrp="1"/>
          </p:cNvSpPr>
          <p:nvPr>
            <p:ph type="body" sz="quarter" idx="13"/>
          </p:nvPr>
        </p:nvSpPr>
        <p:spPr>
          <a:xfrm>
            <a:off x="208573" y="0"/>
            <a:ext cx="1587957" cy="535782"/>
          </a:xfrm>
          <a:prstGeom prst="rect">
            <a:avLst/>
          </a:prstGeom>
        </p:spPr>
        <p:txBody>
          <a:bodyPr/>
          <a:lstStyle>
            <a:lvl1pPr>
              <a:defRPr sz="1400" cap="all">
                <a:solidFill>
                  <a:srgbClr val="FFFFFF"/>
                </a:solidFill>
              </a:defRPr>
            </a:lvl1pPr>
          </a:lstStyle>
          <a:p>
            <a:r>
              <a:t>Test</a:t>
            </a:r>
          </a:p>
        </p:txBody>
      </p:sp>
      <p:sp>
        <p:nvSpPr>
          <p:cNvPr id="107" name="Transmission bande de base"/>
          <p:cNvSpPr txBox="1">
            <a:spLocks noGrp="1"/>
          </p:cNvSpPr>
          <p:nvPr>
            <p:ph type="body" sz="quarter" idx="14"/>
          </p:nvPr>
        </p:nvSpPr>
        <p:spPr>
          <a:xfrm>
            <a:off x="4133328" y="0"/>
            <a:ext cx="1587344" cy="535782"/>
          </a:xfrm>
          <a:prstGeom prst="rect">
            <a:avLst/>
          </a:prstGeom>
        </p:spPr>
        <p:txBody>
          <a:bodyPr/>
          <a:lstStyle>
            <a:lvl1pPr>
              <a:defRPr sz="1400" cap="all">
                <a:solidFill>
                  <a:srgbClr val="FFFFFF"/>
                </a:solidFill>
              </a:defRPr>
            </a:lvl1pPr>
          </a:lstStyle>
          <a:p>
            <a:r>
              <a:t>Transmission bande de base</a:t>
            </a:r>
          </a:p>
        </p:txBody>
      </p:sp>
      <p:sp>
        <p:nvSpPr>
          <p:cNvPr id="108" name="Filtre"/>
          <p:cNvSpPr txBox="1">
            <a:spLocks noGrp="1"/>
          </p:cNvSpPr>
          <p:nvPr>
            <p:ph type="body" sz="quarter" idx="15"/>
          </p:nvPr>
        </p:nvSpPr>
        <p:spPr>
          <a:xfrm>
            <a:off x="5770009" y="0"/>
            <a:ext cx="2278954" cy="535782"/>
          </a:xfrm>
          <a:prstGeom prst="rect">
            <a:avLst/>
          </a:prstGeom>
        </p:spPr>
        <p:txBody>
          <a:bodyPr/>
          <a:lstStyle>
            <a:lvl1pPr>
              <a:defRPr sz="1400" cap="all">
                <a:solidFill>
                  <a:srgbClr val="FFFFFF"/>
                </a:solidFill>
              </a:defRPr>
            </a:lvl1pPr>
          </a:lstStyle>
          <a:p>
            <a:r>
              <a:t>Filtre</a:t>
            </a:r>
          </a:p>
        </p:txBody>
      </p:sp>
      <p:sp>
        <p:nvSpPr>
          <p:cNvPr id="109" name="Analogique et numérique"/>
          <p:cNvSpPr txBox="1">
            <a:spLocks noGrp="1"/>
          </p:cNvSpPr>
          <p:nvPr>
            <p:ph type="body" sz="quarter" idx="16"/>
          </p:nvPr>
        </p:nvSpPr>
        <p:spPr>
          <a:xfrm>
            <a:off x="2094578" y="2932"/>
            <a:ext cx="1587958" cy="53578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>
              <a:defRPr sz="1400" cap="all">
                <a:solidFill>
                  <a:srgbClr val="53585F"/>
                </a:solidFill>
              </a:defRPr>
            </a:lvl1pPr>
          </a:lstStyle>
          <a:p>
            <a:r>
              <a:t>Analogique et numérique</a:t>
            </a:r>
          </a:p>
        </p:txBody>
      </p:sp>
      <p:sp>
        <p:nvSpPr>
          <p:cNvPr id="110" name="Modulation et demodulation"/>
          <p:cNvSpPr txBox="1">
            <a:spLocks noGrp="1"/>
          </p:cNvSpPr>
          <p:nvPr>
            <p:ph type="body" sz="quarter" idx="17"/>
          </p:nvPr>
        </p:nvSpPr>
        <p:spPr>
          <a:xfrm>
            <a:off x="8283153" y="0"/>
            <a:ext cx="1619096" cy="535782"/>
          </a:xfrm>
          <a:prstGeom prst="rect">
            <a:avLst/>
          </a:prstGeom>
        </p:spPr>
        <p:txBody>
          <a:bodyPr/>
          <a:lstStyle>
            <a:lvl1pPr>
              <a:defRPr sz="1400" cap="all">
                <a:solidFill>
                  <a:srgbClr val="FFFFFF"/>
                </a:solidFill>
              </a:defRPr>
            </a:lvl1pPr>
          </a:lstStyle>
          <a:p>
            <a:r>
              <a:t>Modulation et demodulation</a:t>
            </a:r>
          </a:p>
        </p:txBody>
      </p:sp>
      <p:sp>
        <p:nvSpPr>
          <p:cNvPr id="111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874500" y="6539288"/>
            <a:ext cx="173483" cy="241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112" name="Rechargement de la quille"/>
          <p:cNvSpPr txBox="1"/>
          <p:nvPr/>
        </p:nvSpPr>
        <p:spPr>
          <a:xfrm>
            <a:off x="10136437" y="0"/>
            <a:ext cx="1800267" cy="535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 anchor="ctr"/>
          <a:lstStyle>
            <a:lvl1pPr>
              <a:defRPr sz="2800" cap="all">
                <a:solidFill>
                  <a:srgbClr val="FFFFFF"/>
                </a:solidFill>
              </a:defRPr>
            </a:lvl1pPr>
          </a:lstStyle>
          <a:p>
            <a:r>
              <a:rPr sz="1400"/>
              <a:t>Rechargement de la quille</a:t>
            </a:r>
          </a:p>
        </p:txBody>
      </p:sp>
    </p:spTree>
    <p:extLst>
      <p:ext uri="{BB962C8B-B14F-4D97-AF65-F5344CB8AC3E}">
        <p14:creationId xmlns:p14="http://schemas.microsoft.com/office/powerpoint/2010/main" val="2501201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 rot="16200000">
            <a:off x="3424982" y="-1886848"/>
            <a:ext cx="5354159" cy="12204119"/>
          </a:xfrm>
          <a:prstGeom prst="rect">
            <a:avLst/>
          </a:prstGeom>
          <a:gradFill>
            <a:gsLst>
              <a:gs pos="0">
                <a:srgbClr val="68C6DF"/>
              </a:gs>
              <a:gs pos="99000">
                <a:srgbClr val="1C75B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6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8364" y="2382171"/>
            <a:ext cx="8240299" cy="147002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 eaLnBrk="1" latinLnBrk="0" hangingPunct="1">
              <a:defRPr kumimoji="0" lang="fr-FR" sz="3840" b="0" cap="small" baseline="0">
                <a:solidFill>
                  <a:srgbClr val="FFFFFF"/>
                </a:solidFill>
                <a:latin typeface="Diavlo Bold" panose="02000000000000000000" pitchFamily="50" charset="0"/>
              </a:defRPr>
            </a:lvl1pPr>
          </a:lstStyle>
          <a:p>
            <a:r>
              <a:rPr kumimoji="0" lang="fr-FR"/>
              <a:t>Modifiez le style du titre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08362" y="4045820"/>
            <a:ext cx="7794253" cy="990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eaLnBrk="1" latinLnBrk="0" hangingPunct="1">
              <a:buNone/>
              <a:defRPr kumimoji="0" lang="fr-FR" sz="2400" b="0">
                <a:solidFill>
                  <a:srgbClr val="FFFFFF"/>
                </a:solidFill>
                <a:latin typeface="Diavlo Book" panose="02000000000000000000" pitchFamily="50" charset="0"/>
                <a:ea typeface="Roboto" pitchFamily="2" charset="0"/>
              </a:defRPr>
            </a:lvl1pPr>
            <a:lvl2pPr marL="548618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2pPr>
            <a:lvl3pPr marL="1097237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3pPr>
            <a:lvl4pPr marL="1645854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4pPr>
            <a:lvl5pPr marL="2194472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5pPr>
            <a:lvl6pPr marL="2743091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6pPr>
            <a:lvl7pPr marL="3291709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7pPr>
            <a:lvl8pPr marL="3840326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8pPr>
            <a:lvl9pPr marL="4388945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eaLnBrk="1" latinLnBrk="0" hangingPunct="1"/>
            <a:r>
              <a:rPr lang="fr-FR"/>
              <a:t>Modifier le style des sous-titres du masque</a:t>
            </a:r>
            <a:endParaRPr/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8736" y="2564907"/>
            <a:ext cx="4032448" cy="362584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300" y="295605"/>
            <a:ext cx="3033653" cy="95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6749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5263C8-83D1-D0D4-2F33-26131F8EA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B58C357-BB04-F4E9-22AC-379D4C4E23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7EB6567-AA55-5B24-8217-4405B9035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2C4B-5DA3-48CC-B1CF-8B75DED75A7E}" type="datetimeFigureOut">
              <a:rPr lang="fr-FR" smtClean="0"/>
              <a:t>29/01/2023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B6B21C7-3A72-CD96-030E-D519BC973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D1CA5A-912D-C66E-6E11-A99610E17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FD55D-573B-4CB7-B124-F95670D703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5308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5579A2-D6DC-7C58-D2DC-3819DA11D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EBC09E-CC51-F0BD-78EA-6EF7AAF45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109F7F-180B-CF8E-1B76-1521E8027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2C4B-5DA3-48CC-B1CF-8B75DED75A7E}" type="datetimeFigureOut">
              <a:rPr lang="fr-FR" smtClean="0"/>
              <a:t>29/01/2023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114213-E995-D08A-CD57-F4220810D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1BBEFB-09D9-B2AE-C237-2DE648EF3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FD55D-573B-4CB7-B124-F95670D703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923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AE6055-331D-5BF8-B15E-8C4237139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3034FF-1133-2361-330A-900934696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7A8F83F-C45F-599F-989A-B8392A04A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2C4B-5DA3-48CC-B1CF-8B75DED75A7E}" type="datetimeFigureOut">
              <a:rPr lang="fr-FR" smtClean="0"/>
              <a:t>29/01/2023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3E4A86-34B4-A715-6069-E674C73F3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F91BB3-EC8F-5047-F670-969786ADD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FD55D-573B-4CB7-B124-F95670D703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126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B184C2-848E-BCFB-4B66-9580AAC34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F00B42-750D-4619-3387-9C2D4B9F74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5BFF99D-BD66-CE7A-011A-ECB409914A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B8326E0-74E5-46C5-1B2C-BA97A9854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2C4B-5DA3-48CC-B1CF-8B75DED75A7E}" type="datetimeFigureOut">
              <a:rPr lang="fr-FR" smtClean="0"/>
              <a:t>29/01/2023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5B109E1-C930-D746-BD6A-56669AAB4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2DEFBF7-857A-597C-E135-CE363870F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FD55D-573B-4CB7-B124-F95670D703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21613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B3E688-0410-8F02-7310-804170F73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0A81D2C-BC46-F029-F917-35297C3D3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BBBAE6-1960-65CD-8089-A888B8D65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71B82B2-3531-7DDF-AFC2-8E9E220F9D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A0A9112-A96E-CC96-2011-D808A4CA8D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D7850F5-E367-B49A-67C8-3FC7BB3CC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2C4B-5DA3-48CC-B1CF-8B75DED75A7E}" type="datetimeFigureOut">
              <a:rPr lang="fr-FR" smtClean="0"/>
              <a:t>29/01/2023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AE9F791-22C3-92D0-E28D-AD1161E7D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3FA3637-3A90-8B23-AF34-E1D78D730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FD55D-573B-4CB7-B124-F95670D703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9474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0583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A3F359-5850-4DD1-DD73-196701429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1FA7522-647C-2546-9B68-80439D86A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2C4B-5DA3-48CC-B1CF-8B75DED75A7E}" type="datetimeFigureOut">
              <a:rPr lang="fr-FR" smtClean="0"/>
              <a:t>29/01/2023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4EA0F40-A59F-1174-1D75-84031676F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3148BB7-F13E-155E-5C5C-EF4C90855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FD55D-573B-4CB7-B124-F95670D703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56735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E7271B1-8D72-8593-926F-6DDCA4284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2C4B-5DA3-48CC-B1CF-8B75DED75A7E}" type="datetimeFigureOut">
              <a:rPr lang="fr-FR" smtClean="0"/>
              <a:t>29/01/2023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6B197CB-FB1A-DD47-67E2-D528C99ED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C385188-FD17-11D3-CE63-C300E0536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FD55D-573B-4CB7-B124-F95670D703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60941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EAFC96-DB12-4F0D-72D9-91814CA1D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72A75C-1500-ADEF-2D30-0AF1349C0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8411ABC-13D6-3272-3167-38703B42C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0DE5E9F-C834-4251-F569-765764BED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2C4B-5DA3-48CC-B1CF-8B75DED75A7E}" type="datetimeFigureOut">
              <a:rPr lang="fr-FR" smtClean="0"/>
              <a:t>29/01/2023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87C0BF0-3E95-A381-6FE5-55AFB32B2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2B505A8-B5C3-472B-1160-3F7D5F7A3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FD55D-573B-4CB7-B124-F95670D703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55704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91C548-C69A-1B24-FB86-70810F2E1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C2B66ED-C823-64A5-28A4-A3D8E3F0F4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559DB0F-EB55-9D81-4B77-F690D25B77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A3C5BE4-93EB-E515-7D16-478AA3723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2C4B-5DA3-48CC-B1CF-8B75DED75A7E}" type="datetimeFigureOut">
              <a:rPr lang="fr-FR" smtClean="0"/>
              <a:t>29/01/2023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6652923-2ABF-FAEE-D901-AE9BB48E9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79960AF-A7CA-EDE6-E31E-3FBA3F60B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FD55D-573B-4CB7-B124-F95670D703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74914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AE5F22-122A-8428-4E42-28BFC923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FAA5700-B72D-A47A-C1A1-9877C95996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70FA05A-1A93-6367-A756-2BE7334D6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2C4B-5DA3-48CC-B1CF-8B75DED75A7E}" type="datetimeFigureOut">
              <a:rPr lang="fr-FR" smtClean="0"/>
              <a:t>29/01/2023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BAC2F7-4D65-DA27-6BF2-D873A99FA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CD64DF-EE63-5C06-9D53-13A055299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FD55D-573B-4CB7-B124-F95670D703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28475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939141C-49E5-2C25-44E6-73CDC7174E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58B453B-278B-E39D-EEBB-A0FD0F8345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52328B-AC86-B46C-63D3-A0F616AF3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2C4B-5DA3-48CC-B1CF-8B75DED75A7E}" type="datetimeFigureOut">
              <a:rPr lang="fr-FR" smtClean="0"/>
              <a:t>29/01/2023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378630-3980-B8DE-8EC7-E5ECF1BA2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9F9644-32AD-0DF4-0BF1-605D4D760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FD55D-573B-4CB7-B124-F95670D703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4866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 rot="16200000">
            <a:off x="2673061" y="-2673060"/>
            <a:ext cx="6858000" cy="12204119"/>
          </a:xfrm>
          <a:prstGeom prst="rect">
            <a:avLst/>
          </a:prstGeom>
          <a:gradFill>
            <a:gsLst>
              <a:gs pos="0">
                <a:srgbClr val="68C6DF"/>
              </a:gs>
              <a:gs pos="99000">
                <a:srgbClr val="1C75B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6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68"/>
          <a:stretch/>
        </p:blipFill>
        <p:spPr>
          <a:xfrm>
            <a:off x="-1" y="-65936"/>
            <a:ext cx="3695945" cy="69239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24679" y="2995893"/>
            <a:ext cx="7823983" cy="1470025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eaLnBrk="1" latinLnBrk="0" hangingPunct="1">
              <a:defRPr kumimoji="0" lang="fr-FR" sz="3360" b="0" cap="small" baseline="0">
                <a:solidFill>
                  <a:srgbClr val="FFFFFF"/>
                </a:solidFill>
                <a:latin typeface="Diavlo Bold" panose="02000000000000000000" pitchFamily="50" charset="0"/>
              </a:defRPr>
            </a:lvl1pPr>
          </a:lstStyle>
          <a:p>
            <a:r>
              <a:rPr kumimoji="0" lang="fr-FR"/>
              <a:t>Modifiez le style du titre</a:t>
            </a: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8736" y="2305678"/>
            <a:ext cx="4032448" cy="362584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343" y="175229"/>
            <a:ext cx="2880319" cy="938562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JLC LD SM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29534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 rot="16200000">
            <a:off x="3424982" y="-1886848"/>
            <a:ext cx="5354159" cy="12204119"/>
          </a:xfrm>
          <a:prstGeom prst="rect">
            <a:avLst/>
          </a:prstGeom>
          <a:gradFill>
            <a:gsLst>
              <a:gs pos="0">
                <a:srgbClr val="68C6DF"/>
              </a:gs>
              <a:gs pos="99000">
                <a:srgbClr val="1C75B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6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8364" y="2382171"/>
            <a:ext cx="8240299" cy="147002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 eaLnBrk="1" latinLnBrk="0" hangingPunct="1">
              <a:defRPr kumimoji="0" lang="fr-FR" sz="3840" b="0" cap="small" baseline="0">
                <a:solidFill>
                  <a:srgbClr val="FFFFFF"/>
                </a:solidFill>
                <a:latin typeface="Diavlo Bold" panose="02000000000000000000" pitchFamily="50" charset="0"/>
              </a:defRPr>
            </a:lvl1pPr>
          </a:lstStyle>
          <a:p>
            <a:r>
              <a:rPr kumimoji="0" lang="fr-FR"/>
              <a:t>Modifiez le style du titre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08362" y="4045820"/>
            <a:ext cx="7794253" cy="990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eaLnBrk="1" latinLnBrk="0" hangingPunct="1">
              <a:buNone/>
              <a:defRPr kumimoji="0" lang="fr-FR" sz="2400" b="0">
                <a:solidFill>
                  <a:srgbClr val="FFFFFF"/>
                </a:solidFill>
                <a:latin typeface="Diavlo Book" panose="02000000000000000000" pitchFamily="50" charset="0"/>
                <a:ea typeface="Roboto" pitchFamily="2" charset="0"/>
              </a:defRPr>
            </a:lvl1pPr>
            <a:lvl2pPr marL="548618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2pPr>
            <a:lvl3pPr marL="1097237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3pPr>
            <a:lvl4pPr marL="1645854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4pPr>
            <a:lvl5pPr marL="2194472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5pPr>
            <a:lvl6pPr marL="2743091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6pPr>
            <a:lvl7pPr marL="3291709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7pPr>
            <a:lvl8pPr marL="3840326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8pPr>
            <a:lvl9pPr marL="4388945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eaLnBrk="1" latinLnBrk="0" hangingPunct="1"/>
            <a:r>
              <a:rPr lang="fr-FR"/>
              <a:t>Modifier le style des sous-titres du masque</a:t>
            </a:r>
            <a:endParaRPr/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8736" y="2564907"/>
            <a:ext cx="4032448" cy="362584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300" y="295605"/>
            <a:ext cx="3033653" cy="95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056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MMAIRE cop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igure"/>
          <p:cNvSpPr/>
          <p:nvPr/>
        </p:nvSpPr>
        <p:spPr>
          <a:xfrm>
            <a:off x="154246" y="0"/>
            <a:ext cx="12037754" cy="5357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6067" y="0"/>
                  <a:pt x="12134" y="0"/>
                  <a:pt x="18202" y="0"/>
                </a:cubicBezTo>
                <a:cubicBezTo>
                  <a:pt x="19334" y="0"/>
                  <a:pt x="20467" y="0"/>
                  <a:pt x="21600" y="0"/>
                </a:cubicBezTo>
                <a:lnTo>
                  <a:pt x="21600" y="1080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4BACD"/>
              </a:gs>
              <a:gs pos="50017">
                <a:srgbClr val="1D6C83"/>
              </a:gs>
              <a:gs pos="100000">
                <a:srgbClr val="AF1B4F"/>
              </a:gs>
            </a:gsLst>
          </a:gradFill>
          <a:ln w="12700"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750"/>
              </a:spcBef>
              <a:defRPr>
                <a:solidFill>
                  <a:srgbClr val="FFFFFF"/>
                </a:solidFill>
              </a:defRPr>
            </a:pPr>
            <a:endParaRPr sz="900"/>
          </a:p>
        </p:txBody>
      </p:sp>
      <p:sp>
        <p:nvSpPr>
          <p:cNvPr id="105" name="Rectangle"/>
          <p:cNvSpPr/>
          <p:nvPr/>
        </p:nvSpPr>
        <p:spPr>
          <a:xfrm flipH="1">
            <a:off x="0" y="0"/>
            <a:ext cx="154247" cy="6858001"/>
          </a:xfrm>
          <a:prstGeom prst="rect">
            <a:avLst/>
          </a:prstGeom>
          <a:solidFill>
            <a:srgbClr val="14BACD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spcBef>
                <a:spcPts val="750"/>
              </a:spcBef>
              <a:defRPr>
                <a:solidFill>
                  <a:srgbClr val="FFFFFF"/>
                </a:solidFill>
              </a:defRPr>
            </a:pPr>
            <a:endParaRPr sz="900"/>
          </a:p>
        </p:txBody>
      </p:sp>
      <p:sp>
        <p:nvSpPr>
          <p:cNvPr id="106" name="Test"/>
          <p:cNvSpPr txBox="1">
            <a:spLocks noGrp="1"/>
          </p:cNvSpPr>
          <p:nvPr>
            <p:ph type="body" sz="quarter" idx="13"/>
          </p:nvPr>
        </p:nvSpPr>
        <p:spPr>
          <a:xfrm>
            <a:off x="208573" y="0"/>
            <a:ext cx="1587957" cy="535782"/>
          </a:xfrm>
          <a:prstGeom prst="rect">
            <a:avLst/>
          </a:prstGeom>
        </p:spPr>
        <p:txBody>
          <a:bodyPr/>
          <a:lstStyle>
            <a:lvl1pPr>
              <a:defRPr sz="1400" cap="all">
                <a:solidFill>
                  <a:srgbClr val="FFFFFF"/>
                </a:solidFill>
              </a:defRPr>
            </a:lvl1pPr>
          </a:lstStyle>
          <a:p>
            <a:r>
              <a:t>Test</a:t>
            </a:r>
          </a:p>
        </p:txBody>
      </p:sp>
      <p:sp>
        <p:nvSpPr>
          <p:cNvPr id="107" name="Transmission bande de base"/>
          <p:cNvSpPr txBox="1">
            <a:spLocks noGrp="1"/>
          </p:cNvSpPr>
          <p:nvPr>
            <p:ph type="body" sz="quarter" idx="14"/>
          </p:nvPr>
        </p:nvSpPr>
        <p:spPr>
          <a:xfrm>
            <a:off x="4133328" y="0"/>
            <a:ext cx="1587344" cy="535782"/>
          </a:xfrm>
          <a:prstGeom prst="rect">
            <a:avLst/>
          </a:prstGeom>
        </p:spPr>
        <p:txBody>
          <a:bodyPr/>
          <a:lstStyle>
            <a:lvl1pPr>
              <a:defRPr sz="1400" cap="all">
                <a:solidFill>
                  <a:srgbClr val="FFFFFF"/>
                </a:solidFill>
              </a:defRPr>
            </a:lvl1pPr>
          </a:lstStyle>
          <a:p>
            <a:r>
              <a:t>Transmission bande de base</a:t>
            </a:r>
          </a:p>
        </p:txBody>
      </p:sp>
      <p:sp>
        <p:nvSpPr>
          <p:cNvPr id="108" name="Filtre"/>
          <p:cNvSpPr txBox="1">
            <a:spLocks noGrp="1"/>
          </p:cNvSpPr>
          <p:nvPr>
            <p:ph type="body" sz="quarter" idx="15"/>
          </p:nvPr>
        </p:nvSpPr>
        <p:spPr>
          <a:xfrm>
            <a:off x="5770009" y="0"/>
            <a:ext cx="2278954" cy="535782"/>
          </a:xfrm>
          <a:prstGeom prst="rect">
            <a:avLst/>
          </a:prstGeom>
        </p:spPr>
        <p:txBody>
          <a:bodyPr/>
          <a:lstStyle>
            <a:lvl1pPr>
              <a:defRPr sz="1400" cap="all">
                <a:solidFill>
                  <a:srgbClr val="FFFFFF"/>
                </a:solidFill>
              </a:defRPr>
            </a:lvl1pPr>
          </a:lstStyle>
          <a:p>
            <a:r>
              <a:t>Filtre</a:t>
            </a:r>
          </a:p>
        </p:txBody>
      </p:sp>
      <p:sp>
        <p:nvSpPr>
          <p:cNvPr id="109" name="Analogique et numérique"/>
          <p:cNvSpPr txBox="1">
            <a:spLocks noGrp="1"/>
          </p:cNvSpPr>
          <p:nvPr>
            <p:ph type="body" sz="quarter" idx="16"/>
          </p:nvPr>
        </p:nvSpPr>
        <p:spPr>
          <a:xfrm>
            <a:off x="2094578" y="2932"/>
            <a:ext cx="1587958" cy="53578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>
              <a:defRPr sz="1400" cap="all">
                <a:solidFill>
                  <a:srgbClr val="53585F"/>
                </a:solidFill>
              </a:defRPr>
            </a:lvl1pPr>
          </a:lstStyle>
          <a:p>
            <a:r>
              <a:t>Analogique et numérique</a:t>
            </a:r>
          </a:p>
        </p:txBody>
      </p:sp>
      <p:sp>
        <p:nvSpPr>
          <p:cNvPr id="110" name="Modulation et demodulation"/>
          <p:cNvSpPr txBox="1">
            <a:spLocks noGrp="1"/>
          </p:cNvSpPr>
          <p:nvPr>
            <p:ph type="body" sz="quarter" idx="17"/>
          </p:nvPr>
        </p:nvSpPr>
        <p:spPr>
          <a:xfrm>
            <a:off x="8283153" y="0"/>
            <a:ext cx="1619096" cy="535782"/>
          </a:xfrm>
          <a:prstGeom prst="rect">
            <a:avLst/>
          </a:prstGeom>
        </p:spPr>
        <p:txBody>
          <a:bodyPr/>
          <a:lstStyle>
            <a:lvl1pPr>
              <a:defRPr sz="1400" cap="all">
                <a:solidFill>
                  <a:srgbClr val="FFFFFF"/>
                </a:solidFill>
              </a:defRPr>
            </a:lvl1pPr>
          </a:lstStyle>
          <a:p>
            <a:r>
              <a:t>Modulation et demodulation</a:t>
            </a:r>
          </a:p>
        </p:txBody>
      </p:sp>
      <p:sp>
        <p:nvSpPr>
          <p:cNvPr id="111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874500" y="6539288"/>
            <a:ext cx="173483" cy="241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112" name="Rechargement de la quille"/>
          <p:cNvSpPr txBox="1"/>
          <p:nvPr/>
        </p:nvSpPr>
        <p:spPr>
          <a:xfrm>
            <a:off x="10136437" y="0"/>
            <a:ext cx="1800267" cy="535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800" cap="all">
                <a:solidFill>
                  <a:srgbClr val="FFFFFF"/>
                </a:solidFill>
              </a:defRPr>
            </a:lvl1pPr>
          </a:lstStyle>
          <a:p>
            <a:r>
              <a:rPr sz="1400"/>
              <a:t>Rechargement de la quille</a:t>
            </a:r>
          </a:p>
        </p:txBody>
      </p:sp>
    </p:spTree>
    <p:extLst>
      <p:ext uri="{BB962C8B-B14F-4D97-AF65-F5344CB8AC3E}">
        <p14:creationId xmlns:p14="http://schemas.microsoft.com/office/powerpoint/2010/main" val="2916909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751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351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45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760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282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3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55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169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CE8A8C7-B701-B52C-B87B-426AC7988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4B3A961-044B-6780-56E7-FED6800E1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458D08-B1C2-BB0E-AD66-29FD76C116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392C4B-5DA3-48CC-B1CF-8B75DED75A7E}" type="datetimeFigureOut">
              <a:rPr lang="fr-FR" smtClean="0"/>
              <a:t>29/01/2023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437EC8B-6A59-09D7-ABAE-A8B92CFE12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039B666-E469-4E80-254F-44E31752CD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5FD55D-573B-4CB7-B124-F95670D703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3390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3" Type="http://schemas.openxmlformats.org/officeDocument/2006/relationships/image" Target="../media/image27.sv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Relationship Id="rId6" Type="http://schemas.microsoft.com/office/2017/06/relationships/model3d" Target="../media/model3d2.glb"/><Relationship Id="rId5" Type="http://schemas.openxmlformats.org/officeDocument/2006/relationships/image" Target="../media/image28.png"/><Relationship Id="rId4" Type="http://schemas.microsoft.com/office/2017/06/relationships/model3d" Target="../media/model3d1.glb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49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4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microsoft.com/office/2007/relationships/hdphoto" Target="../media/hdphoto1.wdp"/><Relationship Id="rId7" Type="http://schemas.openxmlformats.org/officeDocument/2006/relationships/image" Target="../media/image6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6.png"/><Relationship Id="rId4" Type="http://schemas.openxmlformats.org/officeDocument/2006/relationships/image" Target="../media/image64.png"/><Relationship Id="rId9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3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5C23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5D38C7-9F42-FA0C-C093-F715DFA79C57}"/>
              </a:ext>
            </a:extLst>
          </p:cNvPr>
          <p:cNvSpPr/>
          <p:nvPr/>
        </p:nvSpPr>
        <p:spPr>
          <a:xfrm rot="600000">
            <a:off x="7621460" y="-1127545"/>
            <a:ext cx="5474470" cy="893572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23880D72-5F1B-3FF1-48DD-C0A04F9A8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200000">
            <a:off x="5162550" y="962025"/>
            <a:ext cx="5953125" cy="4457700"/>
          </a:xfrm>
          <a:prstGeom prst="rect">
            <a:avLst/>
          </a:prstGeo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85B0B36E-850E-436F-827E-4D3D26521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545" y="897049"/>
            <a:ext cx="5545260" cy="268046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fr-FR" sz="5600">
                <a:solidFill>
                  <a:schemeClr val="bg1"/>
                </a:solidFill>
                <a:latin typeface="Calibri"/>
                <a:cs typeface="Calibri"/>
              </a:rPr>
              <a:t>Soutenance </a:t>
            </a:r>
            <a:br>
              <a:rPr lang="fr-FR" sz="560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fr-FR" sz="5600">
                <a:solidFill>
                  <a:schemeClr val="bg1"/>
                </a:solidFill>
                <a:latin typeface="Calibri"/>
                <a:cs typeface="Calibri"/>
              </a:rPr>
              <a:t>Projet de fin d’études</a:t>
            </a:r>
            <a:br>
              <a:rPr lang="fr-FR" sz="5600">
                <a:solidFill>
                  <a:schemeClr val="bg1"/>
                </a:solidFill>
                <a:latin typeface="Calibri"/>
                <a:cs typeface="Calibri"/>
              </a:rPr>
            </a:br>
            <a:br>
              <a:rPr lang="fr-FR" sz="560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fr-FR" sz="5600" err="1">
                <a:solidFill>
                  <a:schemeClr val="bg1"/>
                </a:solidFill>
                <a:latin typeface="Calibri"/>
                <a:cs typeface="Calibri"/>
              </a:rPr>
              <a:t>Mölkky</a:t>
            </a:r>
            <a:r>
              <a:rPr lang="fr-FR" sz="5600" kern="1200">
                <a:solidFill>
                  <a:schemeClr val="bg1"/>
                </a:solidFill>
                <a:latin typeface="Calibri"/>
                <a:cs typeface="Calibri"/>
              </a:rPr>
              <a:t> Connecté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D608226C-7110-DD85-41E5-1D428F175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16" y="3857843"/>
            <a:ext cx="5526616" cy="2782977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E91FA41-717B-007D-99E6-F513751A97F6}"/>
              </a:ext>
            </a:extLst>
          </p:cNvPr>
          <p:cNvSpPr txBox="1"/>
          <p:nvPr/>
        </p:nvSpPr>
        <p:spPr>
          <a:xfrm>
            <a:off x="7266214" y="1714500"/>
            <a:ext cx="2109108" cy="27847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fr-FR">
                <a:solidFill>
                  <a:schemeClr val="bg1"/>
                </a:solidFill>
                <a:cs typeface="Calibri"/>
              </a:rPr>
              <a:t>CHACHKINE Antonin</a:t>
            </a:r>
          </a:p>
          <a:p>
            <a:pPr>
              <a:lnSpc>
                <a:spcPct val="200000"/>
              </a:lnSpc>
            </a:pPr>
            <a:r>
              <a:rPr lang="fr-FR">
                <a:solidFill>
                  <a:schemeClr val="bg1"/>
                </a:solidFill>
                <a:cs typeface="Calibri"/>
              </a:rPr>
              <a:t>GODALLIER Gillian</a:t>
            </a:r>
          </a:p>
          <a:p>
            <a:pPr>
              <a:lnSpc>
                <a:spcPct val="200000"/>
              </a:lnSpc>
            </a:pPr>
            <a:r>
              <a:rPr lang="fr-FR">
                <a:solidFill>
                  <a:schemeClr val="bg1"/>
                </a:solidFill>
                <a:cs typeface="Calibri"/>
              </a:rPr>
              <a:t>JANVIER Julien</a:t>
            </a:r>
          </a:p>
          <a:p>
            <a:pPr>
              <a:lnSpc>
                <a:spcPct val="200000"/>
              </a:lnSpc>
            </a:pPr>
            <a:r>
              <a:rPr lang="fr-FR">
                <a:solidFill>
                  <a:schemeClr val="bg1"/>
                </a:solidFill>
                <a:cs typeface="Calibri"/>
              </a:rPr>
              <a:t>LE ROUX Morgan</a:t>
            </a:r>
          </a:p>
          <a:p>
            <a:pPr>
              <a:lnSpc>
                <a:spcPct val="200000"/>
              </a:lnSpc>
            </a:pPr>
            <a:r>
              <a:rPr lang="fr-FR">
                <a:solidFill>
                  <a:schemeClr val="bg1"/>
                </a:solidFill>
                <a:cs typeface="Calibri"/>
              </a:rPr>
              <a:t>MALHERE Renan</a:t>
            </a:r>
          </a:p>
        </p:txBody>
      </p:sp>
    </p:spTree>
    <p:extLst>
      <p:ext uri="{BB962C8B-B14F-4D97-AF65-F5344CB8AC3E}">
        <p14:creationId xmlns:p14="http://schemas.microsoft.com/office/powerpoint/2010/main" val="4049704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E6F115-D25C-5669-B847-64AD55E1B412}"/>
              </a:ext>
            </a:extLst>
          </p:cNvPr>
          <p:cNvSpPr/>
          <p:nvPr/>
        </p:nvSpPr>
        <p:spPr>
          <a:xfrm rot="20340000">
            <a:off x="10181641" y="-1833088"/>
            <a:ext cx="4942508" cy="893572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C23387-4AF7-D2D8-F817-A6D42BE16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cs typeface="Calibri Light"/>
              </a:rPr>
              <a:t>Planning prévisionnel</a:t>
            </a:r>
            <a:endParaRPr lang="fr-FR"/>
          </a:p>
        </p:txBody>
      </p:sp>
      <p:sp>
        <p:nvSpPr>
          <p:cNvPr id="4" name="Espace réservé du numéro de diapositive 2">
            <a:extLst>
              <a:ext uri="{FF2B5EF4-FFF2-40B4-BE49-F238E27FC236}">
                <a16:creationId xmlns:a16="http://schemas.microsoft.com/office/drawing/2014/main" id="{122FDCBF-30FA-CF4D-C94A-B37AE136FB60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094403A-920D-F39E-4163-CFAA3ADB5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4155"/>
            <a:ext cx="12192000" cy="35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43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6A3A00-572F-B541-90BC-58774D936C3E}"/>
              </a:ext>
            </a:extLst>
          </p:cNvPr>
          <p:cNvSpPr/>
          <p:nvPr/>
        </p:nvSpPr>
        <p:spPr>
          <a:xfrm rot="15540000">
            <a:off x="4863818" y="-26703"/>
            <a:ext cx="4942508" cy="16133898"/>
          </a:xfrm>
          <a:prstGeom prst="rect">
            <a:avLst/>
          </a:prstGeom>
          <a:solidFill>
            <a:srgbClr val="5C23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979AC8-8644-ECBA-ECD7-45B7680CB52E}"/>
              </a:ext>
            </a:extLst>
          </p:cNvPr>
          <p:cNvSpPr/>
          <p:nvPr/>
        </p:nvSpPr>
        <p:spPr>
          <a:xfrm rot="21060000">
            <a:off x="-3408967" y="-829949"/>
            <a:ext cx="4942508" cy="893572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re 5"/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fr-FR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Réalisations/Difficultés</a:t>
            </a:r>
            <a:endParaRPr lang="fr-FR" sz="7200" kern="1200">
              <a:solidFill>
                <a:schemeClr val="tx1"/>
              </a:solidFill>
              <a:latin typeface="+mj-lt"/>
              <a:cs typeface="Calibri Ligh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9D3729D-B7EC-13A7-1ADD-601C23421C66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11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199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90EB12-9304-0F68-4D78-3EB0CAE9C316}"/>
              </a:ext>
            </a:extLst>
          </p:cNvPr>
          <p:cNvSpPr/>
          <p:nvPr/>
        </p:nvSpPr>
        <p:spPr>
          <a:xfrm rot="15540000">
            <a:off x="5163176" y="-1088060"/>
            <a:ext cx="4942508" cy="16133898"/>
          </a:xfrm>
          <a:prstGeom prst="rect">
            <a:avLst/>
          </a:prstGeom>
          <a:solidFill>
            <a:srgbClr val="5C23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1AAB4F-0A06-F794-FF3E-7762F1D8DAC5}"/>
              </a:ext>
            </a:extLst>
          </p:cNvPr>
          <p:cNvSpPr/>
          <p:nvPr/>
        </p:nvSpPr>
        <p:spPr>
          <a:xfrm rot="-540000">
            <a:off x="10674426" y="-1415057"/>
            <a:ext cx="4942508" cy="893572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E2088EF-EA05-BF9E-3A25-C36E79235A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4467" y="1682629"/>
            <a:ext cx="8434401" cy="27403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fr-FR" sz="6000" kern="1200">
                <a:solidFill>
                  <a:schemeClr val="tx1"/>
                </a:solidFill>
                <a:latin typeface="+mj-lt"/>
                <a:cs typeface="Calibri Light"/>
              </a:rPr>
              <a:t>Partie Objet Connecté</a:t>
            </a:r>
            <a:br>
              <a:rPr lang="fr-FR" sz="6000" kern="1200">
                <a:solidFill>
                  <a:schemeClr val="tx1"/>
                </a:solidFill>
                <a:latin typeface="+mj-lt"/>
                <a:cs typeface="Calibri Light"/>
              </a:rPr>
            </a:br>
            <a:r>
              <a:rPr lang="fr-FR" sz="6000" kern="1200">
                <a:solidFill>
                  <a:schemeClr val="tx1"/>
                </a:solidFill>
                <a:latin typeface="+mj-lt"/>
                <a:cs typeface="Calibri Light"/>
              </a:rPr>
              <a:t>Hardware</a:t>
            </a: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71FAC44D-D0AF-92EE-CE6C-A593063CA6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12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625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C23387-4AF7-D2D8-F817-A6D42BE16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cs typeface="Calibri Light"/>
              </a:rPr>
              <a:t>Partie Hardware</a:t>
            </a:r>
            <a:endParaRPr lang="fr-FR"/>
          </a:p>
        </p:txBody>
      </p:sp>
      <p:pic>
        <p:nvPicPr>
          <p:cNvPr id="3" name="Image 3" descr="Une image contenant texte, tableau de points&#10;&#10;Description générée automatiquement">
            <a:extLst>
              <a:ext uri="{FF2B5EF4-FFF2-40B4-BE49-F238E27FC236}">
                <a16:creationId xmlns:a16="http://schemas.microsoft.com/office/drawing/2014/main" id="{4333F8FF-B8AB-9316-E881-444B7CA31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482" y="1450769"/>
            <a:ext cx="2816100" cy="4995553"/>
          </a:xfrm>
          <a:prstGeom prst="rect">
            <a:avLst/>
          </a:prstGeom>
        </p:spPr>
      </p:pic>
      <p:pic>
        <p:nvPicPr>
          <p:cNvPr id="4" name="Image 5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FFFAAFD1-48FA-2B1C-EFD0-C45747D2A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189" y="1450768"/>
            <a:ext cx="2888217" cy="499555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9B79118-AF78-3AB0-8599-6611775CD330}"/>
              </a:ext>
            </a:extLst>
          </p:cNvPr>
          <p:cNvSpPr txBox="1"/>
          <p:nvPr/>
        </p:nvSpPr>
        <p:spPr>
          <a:xfrm>
            <a:off x="452418" y="1815935"/>
            <a:ext cx="4304805" cy="67403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>
                <a:ea typeface="Calibri"/>
                <a:cs typeface="Calibri"/>
              </a:rPr>
              <a:t>Réalisation : </a:t>
            </a:r>
          </a:p>
          <a:p>
            <a:pPr marL="742950" lvl="1" indent="-285750">
              <a:buFont typeface="Arial"/>
              <a:buChar char="•"/>
            </a:pPr>
            <a:r>
              <a:rPr lang="fr-FR">
                <a:ea typeface="Calibri"/>
                <a:cs typeface="Calibri"/>
              </a:rPr>
              <a:t>Design des </a:t>
            </a:r>
            <a:r>
              <a:rPr lang="fr-FR" err="1">
                <a:ea typeface="Calibri"/>
                <a:cs typeface="Calibri"/>
              </a:rPr>
              <a:t>PCBs</a:t>
            </a:r>
            <a:endParaRPr lang="fr-FR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fr-FR" err="1">
                <a:ea typeface="Calibri"/>
                <a:cs typeface="Calibri"/>
              </a:rPr>
              <a:t>Housing</a:t>
            </a:r>
            <a:r>
              <a:rPr lang="fr-FR">
                <a:ea typeface="Calibri"/>
                <a:cs typeface="Calibri"/>
              </a:rPr>
              <a:t> </a:t>
            </a:r>
          </a:p>
          <a:p>
            <a:pPr marL="742950" lvl="1" indent="-285750">
              <a:buFont typeface="Arial"/>
              <a:buChar char="•"/>
            </a:pPr>
            <a:r>
              <a:rPr lang="fr-FR">
                <a:ea typeface="Calibri"/>
                <a:cs typeface="Calibri"/>
              </a:rPr>
              <a:t>Mise en place de la solution de recharge</a:t>
            </a:r>
          </a:p>
          <a:p>
            <a:pPr marL="742950" lvl="1" indent="-285750">
              <a:buFont typeface="Arial"/>
              <a:buChar char="•"/>
            </a:pPr>
            <a:r>
              <a:rPr lang="fr-FR">
                <a:ea typeface="Calibri"/>
                <a:cs typeface="Calibri"/>
              </a:rPr>
              <a:t>Design 3D du panier</a:t>
            </a:r>
          </a:p>
          <a:p>
            <a:pPr marL="742950" lvl="1" indent="-285750">
              <a:buFont typeface="Arial"/>
              <a:buChar char="•"/>
            </a:pPr>
            <a:endParaRPr lang="fr-FR">
              <a:ea typeface="Calibri"/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fr-FR">
                <a:ea typeface="Calibri"/>
                <a:cs typeface="Calibri"/>
              </a:rPr>
              <a:t>Difficultés rencontrées : </a:t>
            </a:r>
            <a:endParaRPr lang="fr-FR">
              <a:ea typeface="+mn-lt"/>
              <a:cs typeface="+mn-lt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fr-FR">
                <a:ea typeface="Calibri"/>
                <a:cs typeface="Calibri"/>
              </a:rPr>
              <a:t>Approvisionnement NRF52832</a:t>
            </a:r>
          </a:p>
          <a:p>
            <a:pPr marL="742950" lvl="1" indent="-285750">
              <a:buFont typeface="Arial,Sans-Serif"/>
              <a:buChar char="•"/>
            </a:pPr>
            <a:r>
              <a:rPr lang="fr-FR">
                <a:ea typeface="Calibri"/>
                <a:cs typeface="Calibri"/>
              </a:rPr>
              <a:t>Délais réception </a:t>
            </a:r>
            <a:r>
              <a:rPr lang="fr-FR" err="1">
                <a:ea typeface="Calibri"/>
                <a:cs typeface="Calibri"/>
              </a:rPr>
              <a:t>PCBs</a:t>
            </a:r>
            <a:endParaRPr lang="fr-FR">
              <a:ea typeface="Calibri"/>
              <a:cs typeface="Calibri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fr-FR">
                <a:ea typeface="Calibri"/>
                <a:cs typeface="Calibri"/>
              </a:rPr>
              <a:t>Erreur de conception (mise en route du LDO)</a:t>
            </a:r>
          </a:p>
          <a:p>
            <a:pPr marL="742950" lvl="1" indent="-285750">
              <a:buFont typeface="Arial,Sans-Serif"/>
              <a:buChar char="•"/>
            </a:pPr>
            <a:r>
              <a:rPr lang="fr-FR">
                <a:ea typeface="Calibri"/>
                <a:cs typeface="Calibri"/>
              </a:rPr>
              <a:t>Erreurs de conception (masse)</a:t>
            </a:r>
          </a:p>
          <a:p>
            <a:pPr marL="742950" lvl="1" indent="-285750">
              <a:buFont typeface="Arial,Sans-Serif"/>
              <a:buChar char="•"/>
            </a:pPr>
            <a:endParaRPr lang="fr-FR">
              <a:ea typeface="Calibri"/>
              <a:cs typeface="Calibri"/>
            </a:endParaRPr>
          </a:p>
          <a:p>
            <a:pPr lvl="1"/>
            <a:endParaRPr lang="fr-FR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endParaRPr lang="fr-FR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fr-FR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fr-FR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fr-FR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fr-FR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fr-FR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fr-FR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fr-FR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fr-FR">
              <a:ea typeface="Calibri"/>
              <a:cs typeface="Calibri"/>
            </a:endParaRPr>
          </a:p>
        </p:txBody>
      </p:sp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8D4A42AB-FCBA-E309-4F7B-22B67D57DE8A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07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5A9CB77-4EF7-E9CA-EB78-BFE78631AC4F}"/>
              </a:ext>
            </a:extLst>
          </p:cNvPr>
          <p:cNvSpPr/>
          <p:nvPr/>
        </p:nvSpPr>
        <p:spPr>
          <a:xfrm rot="20880000">
            <a:off x="10459857" y="-5826651"/>
            <a:ext cx="4942508" cy="16133898"/>
          </a:xfrm>
          <a:prstGeom prst="rect">
            <a:avLst/>
          </a:prstGeom>
          <a:solidFill>
            <a:srgbClr val="5C23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BE9E92-C852-5635-D1C7-1A5DD7EBD8F0}"/>
              </a:ext>
            </a:extLst>
          </p:cNvPr>
          <p:cNvSpPr/>
          <p:nvPr/>
        </p:nvSpPr>
        <p:spPr>
          <a:xfrm rot="20880000">
            <a:off x="-3847560" y="-5375096"/>
            <a:ext cx="4942508" cy="16133898"/>
          </a:xfrm>
          <a:prstGeom prst="rect">
            <a:avLst/>
          </a:prstGeom>
          <a:solidFill>
            <a:srgbClr val="5C23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CCB294B9-99F8-BBE3-CAD4-4F14AA33A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3285" y="1505527"/>
            <a:ext cx="4633443" cy="525087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E2F6A54-D842-4A88-713E-AA8D6EE1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cs typeface="Calibri Light"/>
              </a:rPr>
              <a:t>Système de recharge et housing</a:t>
            </a:r>
            <a:endParaRPr lang="fr-F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èle 3D 3">
                <a:extLst>
                  <a:ext uri="{FF2B5EF4-FFF2-40B4-BE49-F238E27FC236}">
                    <a16:creationId xmlns:a16="http://schemas.microsoft.com/office/drawing/2014/main" id="{9F33F5A4-A626-166A-19C4-53577D3ABF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20295714"/>
                  </p:ext>
                </p:extLst>
              </p:nvPr>
            </p:nvGraphicFramePr>
            <p:xfrm>
              <a:off x="7081413" y="2520091"/>
              <a:ext cx="5325898" cy="400593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325898" cy="4005937"/>
                    </a:xfrm>
                    <a:prstGeom prst="rect">
                      <a:avLst/>
                    </a:prstGeom>
                  </am3d:spPr>
                  <am3d:camera>
                    <am3d:pos x="0" y="0" z="6895138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778" d="1000000"/>
                    <am3d:preTrans dx="-17999580" dy="-6946330" dz="6946881"/>
                    <am3d:scale>
                      <am3d:sx n="1000000" d="1000000"/>
                      <am3d:sy n="1000000" d="1000000"/>
                      <am3d:sz n="1000000" d="1000000"/>
                    </am3d:scale>
                    <am3d:rot ax="9241241" ay="915179" az="1036168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èle 3D 3">
                <a:extLst>
                  <a:ext uri="{FF2B5EF4-FFF2-40B4-BE49-F238E27FC236}">
                    <a16:creationId xmlns:a16="http://schemas.microsoft.com/office/drawing/2014/main" id="{9F33F5A4-A626-166A-19C4-53577D3ABF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81413" y="2520091"/>
                <a:ext cx="5325898" cy="40059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èle 3D 4">
                <a:extLst>
                  <a:ext uri="{FF2B5EF4-FFF2-40B4-BE49-F238E27FC236}">
                    <a16:creationId xmlns:a16="http://schemas.microsoft.com/office/drawing/2014/main" id="{10620A18-3521-514C-AC8B-CFB9F89E584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31685697"/>
                  </p:ext>
                </p:extLst>
              </p:nvPr>
            </p:nvGraphicFramePr>
            <p:xfrm>
              <a:off x="8490213" y="1176055"/>
              <a:ext cx="2508298" cy="252730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508298" cy="2527301"/>
                    </a:xfrm>
                    <a:prstGeom prst="rect">
                      <a:avLst/>
                    </a:prstGeom>
                  </am3d:spPr>
                  <am3d:camera>
                    <am3d:pos x="0" y="0" z="7054336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250" d="1000000"/>
                    <am3d:preTrans dx="-18000128" dy="-9000007" dz="9183960"/>
                    <am3d:scale>
                      <am3d:sx n="1000000" d="1000000"/>
                      <am3d:sy n="1000000" d="1000000"/>
                      <am3d:sz n="1000000" d="1000000"/>
                    </am3d:scale>
                    <am3d:rot ax="-4236853" ay="3690283" az="-4090796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6674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èle 3D 4">
                <a:extLst>
                  <a:ext uri="{FF2B5EF4-FFF2-40B4-BE49-F238E27FC236}">
                    <a16:creationId xmlns:a16="http://schemas.microsoft.com/office/drawing/2014/main" id="{10620A18-3521-514C-AC8B-CFB9F89E58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90213" y="1176055"/>
                <a:ext cx="2508298" cy="25273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èle 3D 5">
                <a:extLst>
                  <a:ext uri="{FF2B5EF4-FFF2-40B4-BE49-F238E27FC236}">
                    <a16:creationId xmlns:a16="http://schemas.microsoft.com/office/drawing/2014/main" id="{A986A64D-CB05-DAE0-B0FD-C76837E901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59473704"/>
                  </p:ext>
                </p:extLst>
              </p:nvPr>
            </p:nvGraphicFramePr>
            <p:xfrm>
              <a:off x="138096" y="2289856"/>
              <a:ext cx="3437853" cy="4046200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3437853" cy="4046200"/>
                    </a:xfrm>
                    <a:prstGeom prst="rect">
                      <a:avLst/>
                    </a:prstGeom>
                  </am3d:spPr>
                  <am3d:camera>
                    <am3d:pos x="0" y="0" z="652922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276" d="1000000"/>
                    <am3d:preTrans dx="-12255855" dy="-18000000" dz="18000444"/>
                    <am3d:scale>
                      <am3d:sx n="1000000" d="1000000"/>
                      <am3d:sy n="1000000" d="1000000"/>
                      <am3d:sz n="1000000" d="1000000"/>
                    </am3d:scale>
                    <am3d:rot ax="6056256" ay="-4" az="-10799989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èle 3D 5">
                <a:extLst>
                  <a:ext uri="{FF2B5EF4-FFF2-40B4-BE49-F238E27FC236}">
                    <a16:creationId xmlns:a16="http://schemas.microsoft.com/office/drawing/2014/main" id="{A986A64D-CB05-DAE0-B0FD-C76837E901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8096" y="2289856"/>
                <a:ext cx="3437853" cy="40462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Espace réservé du numéro de diapositive 2">
            <a:extLst>
              <a:ext uri="{FF2B5EF4-FFF2-40B4-BE49-F238E27FC236}">
                <a16:creationId xmlns:a16="http://schemas.microsoft.com/office/drawing/2014/main" id="{C5C54B10-9BE5-E437-6F2E-C023D1433E54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345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62A215E-AADE-98B4-C8AE-0F3C5C4A7F87}"/>
              </a:ext>
            </a:extLst>
          </p:cNvPr>
          <p:cNvSpPr/>
          <p:nvPr/>
        </p:nvSpPr>
        <p:spPr>
          <a:xfrm rot="21060000">
            <a:off x="-3714675" y="-818830"/>
            <a:ext cx="4942508" cy="893572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02574C-6EB9-45C2-12D0-17B5841C83DE}"/>
              </a:ext>
            </a:extLst>
          </p:cNvPr>
          <p:cNvSpPr/>
          <p:nvPr/>
        </p:nvSpPr>
        <p:spPr>
          <a:xfrm rot="21060000">
            <a:off x="10674426" y="-1415057"/>
            <a:ext cx="4942508" cy="893572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B00E68A-04BB-6F48-7E06-364E7A760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Démarrage de la carte</a:t>
            </a:r>
            <a:endParaRPr lang="en-GB"/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CFA2752C-6CDF-85B9-AF5C-5E8F2699D9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2019995"/>
              </p:ext>
            </p:extLst>
          </p:nvPr>
        </p:nvGraphicFramePr>
        <p:xfrm>
          <a:off x="1008275" y="2071687"/>
          <a:ext cx="10175450" cy="3154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Espace réservé du numéro de diapositive 2">
            <a:extLst>
              <a:ext uri="{FF2B5EF4-FFF2-40B4-BE49-F238E27FC236}">
                <a16:creationId xmlns:a16="http://schemas.microsoft.com/office/drawing/2014/main" id="{6CBC2831-683C-8ADD-42E6-B6BB595C7E93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40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E3D3336-621C-1F1D-BF28-85A15B5C218F}"/>
              </a:ext>
            </a:extLst>
          </p:cNvPr>
          <p:cNvSpPr/>
          <p:nvPr/>
        </p:nvSpPr>
        <p:spPr>
          <a:xfrm rot="6079186">
            <a:off x="2613053" y="382366"/>
            <a:ext cx="4942508" cy="16133898"/>
          </a:xfrm>
          <a:prstGeom prst="rect">
            <a:avLst/>
          </a:prstGeom>
          <a:solidFill>
            <a:srgbClr val="5C23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D71FA5E-D796-919B-942B-F070997E7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cs typeface="Calibri Light"/>
              </a:rPr>
              <a:t>Partie Hardware : Organisation</a:t>
            </a:r>
          </a:p>
        </p:txBody>
      </p:sp>
      <p:pic>
        <p:nvPicPr>
          <p:cNvPr id="4" name="Image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C9F98AA3-54B0-89B9-02D6-4A24AD138A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1416" y="2206708"/>
            <a:ext cx="10004385" cy="829836"/>
          </a:xfrm>
          <a:ln>
            <a:solidFill>
              <a:schemeClr val="tx1"/>
            </a:solidFill>
          </a:ln>
        </p:spPr>
      </p:pic>
      <p:pic>
        <p:nvPicPr>
          <p:cNvPr id="5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F5FD04B6-B572-C8FE-CFDA-29097997C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768" y="1718462"/>
            <a:ext cx="9379352" cy="4888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E260205-CB9B-AE62-388A-5EEC9F5CD626}"/>
              </a:ext>
            </a:extLst>
          </p:cNvPr>
          <p:cNvSpPr txBox="1"/>
          <p:nvPr/>
        </p:nvSpPr>
        <p:spPr>
          <a:xfrm>
            <a:off x="106101" y="2874379"/>
            <a:ext cx="1880886" cy="11092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C1814B9-3638-43E8-353F-EC5957AA639A}"/>
              </a:ext>
            </a:extLst>
          </p:cNvPr>
          <p:cNvSpPr txBox="1"/>
          <p:nvPr/>
        </p:nvSpPr>
        <p:spPr>
          <a:xfrm>
            <a:off x="125392" y="3048000"/>
            <a:ext cx="1630101" cy="8777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63AB04F-AF81-D825-D084-9AF5B4C5820A}"/>
              </a:ext>
            </a:extLst>
          </p:cNvPr>
          <p:cNvSpPr txBox="1"/>
          <p:nvPr/>
        </p:nvSpPr>
        <p:spPr>
          <a:xfrm>
            <a:off x="289366" y="2237772"/>
            <a:ext cx="2006277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Planning prévisionnel</a:t>
            </a: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</p:txBody>
      </p:sp>
      <p:sp>
        <p:nvSpPr>
          <p:cNvPr id="10" name="Espace réservé du numéro de diapositive 2">
            <a:extLst>
              <a:ext uri="{FF2B5EF4-FFF2-40B4-BE49-F238E27FC236}">
                <a16:creationId xmlns:a16="http://schemas.microsoft.com/office/drawing/2014/main" id="{0033A94F-046A-0C50-1410-95EF818AFD06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Image 10" descr="Une image contenant table&#10;&#10;Description générée automatiquement">
            <a:extLst>
              <a:ext uri="{FF2B5EF4-FFF2-40B4-BE49-F238E27FC236}">
                <a16:creationId xmlns:a16="http://schemas.microsoft.com/office/drawing/2014/main" id="{A6ED74E6-FED3-F636-9377-D2AF8F720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0805" y="3957667"/>
            <a:ext cx="10006312" cy="13154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517579A4-16B7-F6EB-CF8F-B5AD42107637}"/>
              </a:ext>
            </a:extLst>
          </p:cNvPr>
          <p:cNvSpPr txBox="1"/>
          <p:nvPr/>
        </p:nvSpPr>
        <p:spPr>
          <a:xfrm>
            <a:off x="96454" y="4099366"/>
            <a:ext cx="200627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Planning effectif</a:t>
            </a: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092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90EB12-9304-0F68-4D78-3EB0CAE9C316}"/>
              </a:ext>
            </a:extLst>
          </p:cNvPr>
          <p:cNvSpPr/>
          <p:nvPr/>
        </p:nvSpPr>
        <p:spPr>
          <a:xfrm rot="15540000">
            <a:off x="5163176" y="-1088060"/>
            <a:ext cx="4942508" cy="16133898"/>
          </a:xfrm>
          <a:prstGeom prst="rect">
            <a:avLst/>
          </a:prstGeom>
          <a:solidFill>
            <a:srgbClr val="5C23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1AAB4F-0A06-F794-FF3E-7762F1D8DAC5}"/>
              </a:ext>
            </a:extLst>
          </p:cNvPr>
          <p:cNvSpPr/>
          <p:nvPr/>
        </p:nvSpPr>
        <p:spPr>
          <a:xfrm rot="-540000">
            <a:off x="10674426" y="-1415057"/>
            <a:ext cx="4942508" cy="893572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E2088EF-EA05-BF9E-3A25-C36E79235A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4467" y="1682629"/>
            <a:ext cx="8434401" cy="27403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fr-FR" sz="6000" kern="1200">
                <a:solidFill>
                  <a:schemeClr val="tx1"/>
                </a:solidFill>
                <a:latin typeface="+mj-lt"/>
                <a:cs typeface="Calibri Light"/>
              </a:rPr>
              <a:t>Partie Objet Connecté</a:t>
            </a:r>
            <a:br>
              <a:rPr lang="fr-FR" sz="6000" kern="1200">
                <a:solidFill>
                  <a:schemeClr val="tx1"/>
                </a:solidFill>
                <a:latin typeface="+mj-lt"/>
                <a:cs typeface="Calibri Light"/>
              </a:rPr>
            </a:br>
            <a:r>
              <a:rPr lang="fr-FR" sz="6000" kern="1200">
                <a:solidFill>
                  <a:schemeClr val="tx1"/>
                </a:solidFill>
                <a:latin typeface="+mj-lt"/>
                <a:cs typeface="Calibri Light"/>
              </a:rPr>
              <a:t>Software</a:t>
            </a: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71FAC44D-D0AF-92EE-CE6C-A593063CA6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17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120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3F7953-E4D5-890D-D174-FB6AAC9653B2}"/>
              </a:ext>
            </a:extLst>
          </p:cNvPr>
          <p:cNvSpPr/>
          <p:nvPr/>
        </p:nvSpPr>
        <p:spPr>
          <a:xfrm rot="960000">
            <a:off x="11015760" y="-5030117"/>
            <a:ext cx="4942508" cy="16133898"/>
          </a:xfrm>
          <a:prstGeom prst="rect">
            <a:avLst/>
          </a:prstGeom>
          <a:solidFill>
            <a:srgbClr val="5C23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C23387-4AF7-D2D8-F817-A6D42BE16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07725" cy="463011"/>
          </a:xfrm>
        </p:spPr>
        <p:txBody>
          <a:bodyPr>
            <a:normAutofit fontScale="90000"/>
          </a:bodyPr>
          <a:lstStyle/>
          <a:p>
            <a:r>
              <a:rPr lang="fr-FR">
                <a:cs typeface="Calibri Light"/>
              </a:rPr>
              <a:t>Partie Software : Vue d’ensemble</a:t>
            </a:r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21B0FF8-6385-E5E1-A2F3-C1C5F3098EB5}"/>
              </a:ext>
            </a:extLst>
          </p:cNvPr>
          <p:cNvSpPr txBox="1"/>
          <p:nvPr/>
        </p:nvSpPr>
        <p:spPr>
          <a:xfrm>
            <a:off x="610912" y="1233577"/>
            <a:ext cx="2880000" cy="369332"/>
          </a:xfrm>
          <a:prstGeom prst="rect">
            <a:avLst/>
          </a:prstGeom>
          <a:noFill/>
          <a:ln>
            <a:solidFill>
              <a:srgbClr val="29123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/>
              <a:t>Code quille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A3834E9-2378-A9DB-2DFF-9D13A49DF1EE}"/>
              </a:ext>
            </a:extLst>
          </p:cNvPr>
          <p:cNvSpPr txBox="1"/>
          <p:nvPr/>
        </p:nvSpPr>
        <p:spPr>
          <a:xfrm>
            <a:off x="3997275" y="1233577"/>
            <a:ext cx="2880000" cy="369332"/>
          </a:xfrm>
          <a:prstGeom prst="rect">
            <a:avLst/>
          </a:prstGeom>
          <a:noFill/>
          <a:ln>
            <a:solidFill>
              <a:srgbClr val="29123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/>
              <a:t>Code panier </a:t>
            </a:r>
            <a:r>
              <a:rPr lang="fr-FR" err="1"/>
              <a:t>esb</a:t>
            </a:r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10B9979-4DDB-E21A-DCBD-DB2ABD2B7B52}"/>
              </a:ext>
            </a:extLst>
          </p:cNvPr>
          <p:cNvSpPr txBox="1"/>
          <p:nvPr/>
        </p:nvSpPr>
        <p:spPr>
          <a:xfrm>
            <a:off x="7383638" y="1233577"/>
            <a:ext cx="2880000" cy="369332"/>
          </a:xfrm>
          <a:prstGeom prst="rect">
            <a:avLst/>
          </a:prstGeom>
          <a:noFill/>
          <a:ln>
            <a:solidFill>
              <a:srgbClr val="29123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/>
              <a:t>Code panier BLE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F2A2803-CCE8-E7EF-F35C-D6AED5A6E8B1}"/>
              </a:ext>
            </a:extLst>
          </p:cNvPr>
          <p:cNvSpPr txBox="1"/>
          <p:nvPr/>
        </p:nvSpPr>
        <p:spPr>
          <a:xfrm>
            <a:off x="520912" y="2008350"/>
            <a:ext cx="3060000" cy="1754326"/>
          </a:xfrm>
          <a:prstGeom prst="rect">
            <a:avLst/>
          </a:prstGeom>
          <a:noFill/>
          <a:ln>
            <a:solidFill>
              <a:srgbClr val="29123A"/>
            </a:solidFill>
          </a:ln>
        </p:spPr>
        <p:txBody>
          <a:bodyPr wrap="square" rtlCol="0">
            <a:spAutoFit/>
          </a:bodyPr>
          <a:lstStyle/>
          <a:p>
            <a:r>
              <a:rPr lang="fr-FR"/>
              <a:t>Tâches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Détection de chute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Envoi message ESB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Lecture niveau batterie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Arrêt automatique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CE401BC-C621-904B-45DC-62F9ECA58D0C}"/>
              </a:ext>
            </a:extLst>
          </p:cNvPr>
          <p:cNvSpPr txBox="1"/>
          <p:nvPr/>
        </p:nvSpPr>
        <p:spPr>
          <a:xfrm>
            <a:off x="3907275" y="2008350"/>
            <a:ext cx="3060000" cy="1754326"/>
          </a:xfrm>
          <a:prstGeom prst="rect">
            <a:avLst/>
          </a:prstGeom>
          <a:noFill/>
          <a:ln>
            <a:solidFill>
              <a:srgbClr val="29123A"/>
            </a:solidFill>
          </a:ln>
        </p:spPr>
        <p:txBody>
          <a:bodyPr wrap="square" rtlCol="0">
            <a:spAutoFit/>
          </a:bodyPr>
          <a:lstStyle/>
          <a:p>
            <a:r>
              <a:rPr lang="fr-FR"/>
              <a:t>Tâches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Réception messages ESB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Filtrage messages ESB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Calcul distance quille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Transfert message via UART</a:t>
            </a:r>
          </a:p>
          <a:p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D1F6849-08B4-F8F3-8D9A-172774A92B69}"/>
              </a:ext>
            </a:extLst>
          </p:cNvPr>
          <p:cNvSpPr txBox="1"/>
          <p:nvPr/>
        </p:nvSpPr>
        <p:spPr>
          <a:xfrm>
            <a:off x="7293638" y="1998119"/>
            <a:ext cx="3060000" cy="1754326"/>
          </a:xfrm>
          <a:prstGeom prst="rect">
            <a:avLst/>
          </a:prstGeom>
          <a:noFill/>
          <a:ln>
            <a:solidFill>
              <a:srgbClr val="29123A"/>
            </a:solidFill>
          </a:ln>
        </p:spPr>
        <p:txBody>
          <a:bodyPr wrap="square" rtlCol="0">
            <a:spAutoFit/>
          </a:bodyPr>
          <a:lstStyle/>
          <a:p>
            <a:r>
              <a:rPr lang="fr-FR"/>
              <a:t>Tâches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Réception messages UART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Envoi messages 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Réception messages 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Envoi messages UART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</p:txBody>
      </p:sp>
      <p:pic>
        <p:nvPicPr>
          <p:cNvPr id="19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2C27B9AA-6F57-F218-F940-A3C68DE905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8" t="-102" r="37969" b="-37"/>
          <a:stretch/>
        </p:blipFill>
        <p:spPr>
          <a:xfrm rot="120000">
            <a:off x="1567710" y="3894916"/>
            <a:ext cx="884506" cy="2583312"/>
          </a:xfrm>
          <a:prstGeom prst="rect">
            <a:avLst/>
          </a:prstGeom>
        </p:spPr>
      </p:pic>
      <p:pic>
        <p:nvPicPr>
          <p:cNvPr id="20" name="Image" descr="Image">
            <a:extLst>
              <a:ext uri="{FF2B5EF4-FFF2-40B4-BE49-F238E27FC236}">
                <a16:creationId xmlns:a16="http://schemas.microsoft.com/office/drawing/2014/main" id="{DA8214CB-AE01-0689-F586-9A90F7BA8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6603" y="3919105"/>
            <a:ext cx="1223570" cy="2326418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63960"/>
              </a:srgbClr>
            </a:outerShdw>
          </a:effectLst>
        </p:spPr>
      </p:pic>
      <p:sp>
        <p:nvSpPr>
          <p:cNvPr id="21" name="Rectangle">
            <a:extLst>
              <a:ext uri="{FF2B5EF4-FFF2-40B4-BE49-F238E27FC236}">
                <a16:creationId xmlns:a16="http://schemas.microsoft.com/office/drawing/2014/main" id="{58154035-8A91-A787-1BE9-8E4A0224F1A6}"/>
              </a:ext>
            </a:extLst>
          </p:cNvPr>
          <p:cNvSpPr/>
          <p:nvPr/>
        </p:nvSpPr>
        <p:spPr>
          <a:xfrm>
            <a:off x="10326391" y="4273824"/>
            <a:ext cx="909389" cy="1655145"/>
          </a:xfrm>
          <a:prstGeom prst="rect">
            <a:avLst/>
          </a:prstGeom>
          <a:solidFill>
            <a:srgbClr val="ECEEF0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 sz="900"/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DE4E3F44-73AE-44D2-A6FD-1825160B4427}"/>
              </a:ext>
            </a:extLst>
          </p:cNvPr>
          <p:cNvCxnSpPr/>
          <p:nvPr/>
        </p:nvCxnSpPr>
        <p:spPr>
          <a:xfrm>
            <a:off x="8467587" y="5782727"/>
            <a:ext cx="859630" cy="48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3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7BCC69C7-33FB-BDCF-1DA5-725E594FC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7516" y="4499328"/>
            <a:ext cx="2157496" cy="1707358"/>
          </a:xfrm>
          <a:prstGeom prst="rect">
            <a:avLst/>
          </a:prstGeom>
        </p:spPr>
      </p:pic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9B44B72D-EF1A-2508-7D2D-6D0F1BFA1D2D}"/>
              </a:ext>
            </a:extLst>
          </p:cNvPr>
          <p:cNvCxnSpPr>
            <a:cxnSpLocks/>
          </p:cNvCxnSpPr>
          <p:nvPr/>
        </p:nvCxnSpPr>
        <p:spPr>
          <a:xfrm>
            <a:off x="3399665" y="5787539"/>
            <a:ext cx="859630" cy="48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Image 11">
            <a:extLst>
              <a:ext uri="{FF2B5EF4-FFF2-40B4-BE49-F238E27FC236}">
                <a16:creationId xmlns:a16="http://schemas.microsoft.com/office/drawing/2014/main" id="{C3428EA4-FCB4-FE63-E2E6-209F9E2F7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6470" y="4768460"/>
            <a:ext cx="698810" cy="855963"/>
          </a:xfrm>
          <a:prstGeom prst="rect">
            <a:avLst/>
          </a:prstGeom>
        </p:spPr>
      </p:pic>
      <p:pic>
        <p:nvPicPr>
          <p:cNvPr id="27" name="Image 13">
            <a:extLst>
              <a:ext uri="{FF2B5EF4-FFF2-40B4-BE49-F238E27FC236}">
                <a16:creationId xmlns:a16="http://schemas.microsoft.com/office/drawing/2014/main" id="{FFFE7774-A6FD-3CFC-32EB-B86AB19456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8257" y="4624012"/>
            <a:ext cx="544087" cy="1026377"/>
          </a:xfrm>
          <a:prstGeom prst="rect">
            <a:avLst/>
          </a:prstGeom>
        </p:spPr>
      </p:pic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66B2E73E-801E-FB97-FC4F-2F2C62F8AD5F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114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3F7953-E4D5-890D-D174-FB6AAC9653B2}"/>
              </a:ext>
            </a:extLst>
          </p:cNvPr>
          <p:cNvSpPr/>
          <p:nvPr/>
        </p:nvSpPr>
        <p:spPr>
          <a:xfrm rot="960000">
            <a:off x="11015760" y="-5030117"/>
            <a:ext cx="4942508" cy="16133898"/>
          </a:xfrm>
          <a:prstGeom prst="rect">
            <a:avLst/>
          </a:prstGeom>
          <a:solidFill>
            <a:srgbClr val="5C23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C23387-4AF7-D2D8-F817-A6D42BE16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07725" cy="463011"/>
          </a:xfrm>
        </p:spPr>
        <p:txBody>
          <a:bodyPr>
            <a:normAutofit fontScale="90000"/>
          </a:bodyPr>
          <a:lstStyle/>
          <a:p>
            <a:r>
              <a:rPr lang="fr-FR">
                <a:cs typeface="Calibri Light"/>
              </a:rPr>
              <a:t>Partie Software : Fonctionnement</a:t>
            </a:r>
            <a:endParaRPr lang="fr-FR"/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66B2E73E-801E-FB97-FC4F-2F2C62F8AD5F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2F78ACA-0569-098C-DA30-77EEC68DE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24" y="913021"/>
            <a:ext cx="4484361" cy="520310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985349B-1FF9-4318-4968-F2E4DF8F8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634" y="1275557"/>
            <a:ext cx="2467305" cy="430688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7E31239-4DC1-6D7E-5285-C7C748097402}"/>
              </a:ext>
            </a:extLst>
          </p:cNvPr>
          <p:cNvSpPr txBox="1"/>
          <p:nvPr/>
        </p:nvSpPr>
        <p:spPr>
          <a:xfrm>
            <a:off x="1082732" y="6222716"/>
            <a:ext cx="3312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Fonctionnement quille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69EEB76-F42F-D080-F923-98C248D340AB}"/>
              </a:ext>
            </a:extLst>
          </p:cNvPr>
          <p:cNvSpPr txBox="1"/>
          <p:nvPr/>
        </p:nvSpPr>
        <p:spPr>
          <a:xfrm>
            <a:off x="5998015" y="6222716"/>
            <a:ext cx="3312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Fonctionnement panier</a:t>
            </a:r>
          </a:p>
        </p:txBody>
      </p:sp>
    </p:spTree>
    <p:extLst>
      <p:ext uri="{BB962C8B-B14F-4D97-AF65-F5344CB8AC3E}">
        <p14:creationId xmlns:p14="http://schemas.microsoft.com/office/powerpoint/2010/main" val="2300162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6A3A00-572F-B541-90BC-58774D936C3E}"/>
              </a:ext>
            </a:extLst>
          </p:cNvPr>
          <p:cNvSpPr/>
          <p:nvPr/>
        </p:nvSpPr>
        <p:spPr>
          <a:xfrm rot="15540000">
            <a:off x="4863818" y="-26703"/>
            <a:ext cx="4942508" cy="16133898"/>
          </a:xfrm>
          <a:prstGeom prst="rect">
            <a:avLst/>
          </a:prstGeom>
          <a:solidFill>
            <a:srgbClr val="5C23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979AC8-8644-ECBA-ECD7-45B7680CB52E}"/>
              </a:ext>
            </a:extLst>
          </p:cNvPr>
          <p:cNvSpPr/>
          <p:nvPr/>
        </p:nvSpPr>
        <p:spPr>
          <a:xfrm rot="21060000">
            <a:off x="-3408967" y="-829949"/>
            <a:ext cx="4942508" cy="893572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re 5"/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err="1">
                <a:solidFill>
                  <a:schemeClr val="tx1"/>
                </a:solidFill>
                <a:latin typeface="+mj-lt"/>
              </a:rPr>
              <a:t>Présentation</a:t>
            </a:r>
            <a:r>
              <a:rPr lang="en-US" sz="7200">
                <a:solidFill>
                  <a:schemeClr val="tx1"/>
                </a:solidFill>
                <a:latin typeface="+mj-lt"/>
              </a:rPr>
              <a:t> du </a:t>
            </a:r>
            <a:r>
              <a:rPr lang="en-US" sz="7200" err="1">
                <a:solidFill>
                  <a:schemeClr val="tx1"/>
                </a:solidFill>
                <a:latin typeface="+mj-lt"/>
              </a:rPr>
              <a:t>projet</a:t>
            </a:r>
            <a:endParaRPr lang="en-US" sz="720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921B7B95-7A76-6F18-320E-0B0E3C4FECAD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9F97E3E2-7804-458A-A449-F6C55857A70C}" type="slidenum">
              <a:rPr lang="en-US" sz="1400" dirty="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2</a:t>
            </a:fld>
            <a:endParaRPr 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7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3F7953-E4D5-890D-D174-FB6AAC9653B2}"/>
              </a:ext>
            </a:extLst>
          </p:cNvPr>
          <p:cNvSpPr/>
          <p:nvPr/>
        </p:nvSpPr>
        <p:spPr>
          <a:xfrm rot="960000">
            <a:off x="11015760" y="-5030117"/>
            <a:ext cx="4942508" cy="16133898"/>
          </a:xfrm>
          <a:prstGeom prst="rect">
            <a:avLst/>
          </a:prstGeom>
          <a:solidFill>
            <a:srgbClr val="5C23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C23387-4AF7-D2D8-F817-A6D42BE16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08336" cy="463011"/>
          </a:xfrm>
        </p:spPr>
        <p:txBody>
          <a:bodyPr>
            <a:normAutofit fontScale="90000"/>
          </a:bodyPr>
          <a:lstStyle/>
          <a:p>
            <a:r>
              <a:rPr lang="fr-FR">
                <a:cs typeface="Calibri Light"/>
              </a:rPr>
              <a:t>Partie Software : Organisation et difficultés</a:t>
            </a:r>
            <a:endParaRPr lang="fr-FR"/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66B2E73E-801E-FB97-FC4F-2F2C62F8AD5F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1040F63-63EB-BDB3-D1EC-D2635BEB2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" y="1813894"/>
            <a:ext cx="12192000" cy="2298557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BE1C136B-98FC-BA72-EBC5-1BAED496A54B}"/>
              </a:ext>
            </a:extLst>
          </p:cNvPr>
          <p:cNvSpPr txBox="1"/>
          <p:nvPr/>
        </p:nvSpPr>
        <p:spPr>
          <a:xfrm>
            <a:off x="405442" y="4461704"/>
            <a:ext cx="904910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>
                <a:ea typeface="Calibri"/>
                <a:cs typeface="Calibri"/>
              </a:rPr>
              <a:t>Difficultés rencontrées : </a:t>
            </a:r>
            <a:endParaRPr lang="fr-FR">
              <a:ea typeface="+mn-lt"/>
              <a:cs typeface="+mn-lt"/>
            </a:endParaRPr>
          </a:p>
          <a:p>
            <a:pPr marL="742950" lvl="1" indent="-285750">
              <a:buFont typeface="Arial,Sans-Serif"/>
              <a:buChar char="•"/>
            </a:pPr>
            <a:r>
              <a:rPr lang="fr-FR" sz="1600">
                <a:ea typeface="Calibri"/>
                <a:cs typeface="Calibri"/>
              </a:rPr>
              <a:t>Carte de test non fonctionnelle</a:t>
            </a:r>
          </a:p>
          <a:p>
            <a:pPr marL="742950" lvl="1" indent="-285750">
              <a:buFont typeface="Arial,Sans-Serif"/>
              <a:buChar char="•"/>
            </a:pPr>
            <a:r>
              <a:rPr lang="fr-FR" sz="1600">
                <a:ea typeface="Calibri"/>
                <a:cs typeface="Calibri"/>
              </a:rPr>
              <a:t>Accéléromètre défectueux</a:t>
            </a:r>
          </a:p>
          <a:p>
            <a:pPr marL="742950" lvl="1" indent="-285750">
              <a:buFont typeface="Arial,Sans-Serif"/>
              <a:buChar char="•"/>
            </a:pPr>
            <a:r>
              <a:rPr lang="fr-FR" sz="1600">
                <a:ea typeface="Calibri"/>
                <a:cs typeface="Calibri"/>
              </a:rPr>
              <a:t>Prise en main des codes d'exemple difficile (problèmes de librairies, de </a:t>
            </a:r>
            <a:r>
              <a:rPr lang="fr-FR" sz="1600" err="1">
                <a:ea typeface="Calibri"/>
                <a:cs typeface="Calibri"/>
              </a:rPr>
              <a:t>makefile</a:t>
            </a:r>
            <a:r>
              <a:rPr lang="fr-FR" sz="1600">
                <a:ea typeface="Calibri"/>
                <a:cs typeface="Calibri"/>
              </a:rPr>
              <a:t>...)</a:t>
            </a:r>
          </a:p>
          <a:p>
            <a:pPr marL="742950" lvl="1" indent="-285750">
              <a:buFont typeface="Arial,Sans-Serif"/>
              <a:buChar char="•"/>
            </a:pPr>
            <a:r>
              <a:rPr lang="fr-FR" sz="1600">
                <a:ea typeface="Calibri"/>
                <a:cs typeface="Calibri"/>
              </a:rPr>
              <a:t>Tests sur </a:t>
            </a:r>
            <a:r>
              <a:rPr lang="fr-FR" sz="1600" err="1">
                <a:ea typeface="Calibri"/>
                <a:cs typeface="Calibri"/>
              </a:rPr>
              <a:t>pcbs</a:t>
            </a:r>
            <a:r>
              <a:rPr lang="fr-FR" sz="1600">
                <a:ea typeface="Calibri"/>
                <a:cs typeface="Calibri"/>
              </a:rPr>
              <a:t> tardifs</a:t>
            </a:r>
            <a:endParaRPr lang="fr-FR">
              <a:ea typeface="Calibri"/>
              <a:cs typeface="Calibri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11909AD-9805-09F0-513A-46752CB158DC}"/>
              </a:ext>
            </a:extLst>
          </p:cNvPr>
          <p:cNvSpPr txBox="1"/>
          <p:nvPr/>
        </p:nvSpPr>
        <p:spPr>
          <a:xfrm>
            <a:off x="405442" y="1177389"/>
            <a:ext cx="90491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>
                <a:ea typeface="Calibri"/>
                <a:cs typeface="Calibri"/>
              </a:rPr>
              <a:t>Organisation: </a:t>
            </a:r>
            <a:endParaRPr lang="fr-FR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21711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90EB12-9304-0F68-4D78-3EB0CAE9C316}"/>
              </a:ext>
            </a:extLst>
          </p:cNvPr>
          <p:cNvSpPr/>
          <p:nvPr/>
        </p:nvSpPr>
        <p:spPr>
          <a:xfrm rot="15540000">
            <a:off x="5163176" y="-1088060"/>
            <a:ext cx="4942508" cy="16133898"/>
          </a:xfrm>
          <a:prstGeom prst="rect">
            <a:avLst/>
          </a:prstGeom>
          <a:solidFill>
            <a:srgbClr val="5C23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1AAB4F-0A06-F794-FF3E-7762F1D8DAC5}"/>
              </a:ext>
            </a:extLst>
          </p:cNvPr>
          <p:cNvSpPr/>
          <p:nvPr/>
        </p:nvSpPr>
        <p:spPr>
          <a:xfrm rot="-540000">
            <a:off x="10674426" y="-1415057"/>
            <a:ext cx="4942508" cy="893572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E2088EF-EA05-BF9E-3A25-C36E79235A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4467" y="1682629"/>
            <a:ext cx="8434401" cy="27403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fr-FR" sz="6000" kern="1200">
                <a:solidFill>
                  <a:schemeClr val="tx1"/>
                </a:solidFill>
                <a:latin typeface="+mj-lt"/>
                <a:cs typeface="Calibri Light"/>
              </a:rPr>
              <a:t>Partie Application</a:t>
            </a: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71FAC44D-D0AF-92EE-CE6C-A593063CA6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21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202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03220E-C820-78AB-F077-CA8D3704DF0A}"/>
              </a:ext>
            </a:extLst>
          </p:cNvPr>
          <p:cNvSpPr/>
          <p:nvPr/>
        </p:nvSpPr>
        <p:spPr>
          <a:xfrm rot="21060000">
            <a:off x="-2942796" y="-427279"/>
            <a:ext cx="4942508" cy="893572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C23387-4AF7-D2D8-F817-A6D42BE16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69" y="196892"/>
            <a:ext cx="10515600" cy="1325563"/>
          </a:xfrm>
        </p:spPr>
        <p:txBody>
          <a:bodyPr/>
          <a:lstStyle/>
          <a:p>
            <a:r>
              <a:rPr lang="fr-FR">
                <a:cs typeface="Calibri Light"/>
              </a:rPr>
              <a:t>Partie Application</a:t>
            </a:r>
            <a:endParaRPr lang="fr-FR"/>
          </a:p>
        </p:txBody>
      </p:sp>
      <p:sp>
        <p:nvSpPr>
          <p:cNvPr id="11" name="Espace réservé du numéro de diapositive 2">
            <a:extLst>
              <a:ext uri="{FF2B5EF4-FFF2-40B4-BE49-F238E27FC236}">
                <a16:creationId xmlns:a16="http://schemas.microsoft.com/office/drawing/2014/main" id="{9328180A-B4C6-3182-FF1C-F7A44BFC7A17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Image 5" descr="Une image contenant texte, moniteur, écran, plusieurs&#10;&#10;Description générée automatiquement">
            <a:extLst>
              <a:ext uri="{FF2B5EF4-FFF2-40B4-BE49-F238E27FC236}">
                <a16:creationId xmlns:a16="http://schemas.microsoft.com/office/drawing/2014/main" id="{DAE3FB6C-72A5-D559-DE89-82C082E56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313" y="1109683"/>
            <a:ext cx="6884067" cy="5551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BDBE3F4-29FE-CCBA-6928-D92677DCEACD}"/>
              </a:ext>
            </a:extLst>
          </p:cNvPr>
          <p:cNvSpPr txBox="1"/>
          <p:nvPr/>
        </p:nvSpPr>
        <p:spPr>
          <a:xfrm>
            <a:off x="692558" y="1653060"/>
            <a:ext cx="319372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Utilisation du modèle MVC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endParaRPr lang="fr-FR"/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Centralisation des données sur une application principale</a:t>
            </a:r>
          </a:p>
          <a:p>
            <a:endParaRPr lang="fr-FR"/>
          </a:p>
          <a:p>
            <a:r>
              <a:rPr lang="fr-FR"/>
              <a:t>Affichage partagé par les différents fragments</a:t>
            </a:r>
          </a:p>
          <a:p>
            <a:endParaRPr lang="fr-FR"/>
          </a:p>
        </p:txBody>
      </p:sp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D7CC6E88-3096-516E-0445-AF7DC70064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1591542"/>
              </p:ext>
            </p:extLst>
          </p:nvPr>
        </p:nvGraphicFramePr>
        <p:xfrm>
          <a:off x="422643" y="2084130"/>
          <a:ext cx="3260436" cy="15540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09498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EED453-EFA3-E7FD-873C-5FF1E23FB336}"/>
              </a:ext>
            </a:extLst>
          </p:cNvPr>
          <p:cNvSpPr/>
          <p:nvPr/>
        </p:nvSpPr>
        <p:spPr>
          <a:xfrm rot="21060000">
            <a:off x="10674426" y="-1415057"/>
            <a:ext cx="4942508" cy="893572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14" name="Espace réservé du numéro de diapositive 2">
            <a:extLst>
              <a:ext uri="{FF2B5EF4-FFF2-40B4-BE49-F238E27FC236}">
                <a16:creationId xmlns:a16="http://schemas.microsoft.com/office/drawing/2014/main" id="{42CD1E0F-7CC3-4CFD-580A-0E57A42D8514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70F1F05-B051-E498-5EAD-DE6CD4DE5129}"/>
              </a:ext>
            </a:extLst>
          </p:cNvPr>
          <p:cNvSpPr txBox="1"/>
          <p:nvPr/>
        </p:nvSpPr>
        <p:spPr>
          <a:xfrm>
            <a:off x="390293" y="210467"/>
            <a:ext cx="656122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3600">
                <a:latin typeface="+mj-lt"/>
              </a:rPr>
              <a:t>Solution technique </a:t>
            </a:r>
            <a:r>
              <a:rPr lang="fr-FR" sz="3600" err="1">
                <a:latin typeface="+mj-lt"/>
              </a:rPr>
              <a:t>Ble</a:t>
            </a:r>
            <a:endParaRPr lang="fr-FR" err="1"/>
          </a:p>
        </p:txBody>
      </p:sp>
      <p:pic>
        <p:nvPicPr>
          <p:cNvPr id="7" name="Image 7">
            <a:extLst>
              <a:ext uri="{FF2B5EF4-FFF2-40B4-BE49-F238E27FC236}">
                <a16:creationId xmlns:a16="http://schemas.microsoft.com/office/drawing/2014/main" id="{1E190F83-D54D-F3E3-B3AC-7B21CD4D9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11" y="854518"/>
            <a:ext cx="8418094" cy="573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2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EED453-EFA3-E7FD-873C-5FF1E23FB336}"/>
              </a:ext>
            </a:extLst>
          </p:cNvPr>
          <p:cNvSpPr/>
          <p:nvPr/>
        </p:nvSpPr>
        <p:spPr>
          <a:xfrm rot="21060000">
            <a:off x="10674426" y="-1415057"/>
            <a:ext cx="4942508" cy="893572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14" name="Espace réservé du numéro de diapositive 2">
            <a:extLst>
              <a:ext uri="{FF2B5EF4-FFF2-40B4-BE49-F238E27FC236}">
                <a16:creationId xmlns:a16="http://schemas.microsoft.com/office/drawing/2014/main" id="{42CD1E0F-7CC3-4CFD-580A-0E57A42D8514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70F1F05-B051-E498-5EAD-DE6CD4DE5129}"/>
              </a:ext>
            </a:extLst>
          </p:cNvPr>
          <p:cNvSpPr txBox="1"/>
          <p:nvPr/>
        </p:nvSpPr>
        <p:spPr>
          <a:xfrm>
            <a:off x="0" y="210467"/>
            <a:ext cx="656122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3600">
                <a:latin typeface="+mj-lt"/>
              </a:rPr>
              <a:t>Partie Application</a:t>
            </a:r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EF3BF70-CC6E-AD18-2139-E480CB2A8A5D}"/>
              </a:ext>
            </a:extLst>
          </p:cNvPr>
          <p:cNvSpPr txBox="1"/>
          <p:nvPr/>
        </p:nvSpPr>
        <p:spPr>
          <a:xfrm>
            <a:off x="1338542" y="1852474"/>
            <a:ext cx="6800523" cy="32316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>
                <a:cs typeface="Calibri"/>
              </a:rPr>
              <a:t>Réalisation</a:t>
            </a:r>
          </a:p>
          <a:p>
            <a:r>
              <a:rPr lang="fr-FR">
                <a:cs typeface="Calibri"/>
              </a:rPr>
              <a:t>Une application fonctionnelle</a:t>
            </a:r>
          </a:p>
          <a:p>
            <a:r>
              <a:rPr lang="fr-FR">
                <a:cs typeface="Calibri"/>
              </a:rPr>
              <a:t>Un design épuré pour permettre une facilité d’utilisation</a:t>
            </a:r>
          </a:p>
          <a:p>
            <a:r>
              <a:rPr lang="fr-FR">
                <a:cs typeface="Calibri"/>
              </a:rPr>
              <a:t>Aux couleurs du Mölkky Club d’Anjou</a:t>
            </a:r>
          </a:p>
          <a:p>
            <a:r>
              <a:rPr lang="fr-FR">
                <a:cs typeface="Calibri"/>
              </a:rPr>
              <a:t>Disponible en Français et en Anglais</a:t>
            </a:r>
            <a:endParaRPr lang="fr-FR" sz="2400">
              <a:cs typeface="Calibri"/>
            </a:endParaRPr>
          </a:p>
          <a:p>
            <a:r>
              <a:rPr lang="fr-FR">
                <a:cs typeface="Calibri"/>
              </a:rPr>
              <a:t>Utilisable avec ou sans appareil connecté</a:t>
            </a:r>
          </a:p>
          <a:p>
            <a:r>
              <a:rPr lang="fr-FR">
                <a:cs typeface="Calibri"/>
              </a:rPr>
              <a:t>4 types de parties différentes</a:t>
            </a:r>
          </a:p>
          <a:p>
            <a:r>
              <a:rPr lang="fr-FR">
                <a:cs typeface="Calibri"/>
              </a:rPr>
              <a:t>Visualisation des scores en temps réel</a:t>
            </a:r>
          </a:p>
          <a:p>
            <a:r>
              <a:rPr lang="fr-FR">
                <a:cs typeface="Calibri"/>
              </a:rPr>
              <a:t>Statistiques de fin de partie</a:t>
            </a:r>
          </a:p>
          <a:p>
            <a:r>
              <a:rPr lang="fr-FR">
                <a:cs typeface="Calibri"/>
              </a:rPr>
              <a:t>Un projet qui peut être réutilisé lors des prochaines années car documenté </a:t>
            </a:r>
          </a:p>
        </p:txBody>
      </p:sp>
      <p:pic>
        <p:nvPicPr>
          <p:cNvPr id="3" name="Image 4" descr="Une image contenant texte, assis, intérieur, table&#10;&#10;Description générée automatiquement">
            <a:extLst>
              <a:ext uri="{FF2B5EF4-FFF2-40B4-BE49-F238E27FC236}">
                <a16:creationId xmlns:a16="http://schemas.microsoft.com/office/drawing/2014/main" id="{C495A6B1-BC1B-CF90-D781-03CFDA761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051" y="1432079"/>
            <a:ext cx="4967176" cy="492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344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03220E-C820-78AB-F077-CA8D3704DF0A}"/>
              </a:ext>
            </a:extLst>
          </p:cNvPr>
          <p:cNvSpPr/>
          <p:nvPr/>
        </p:nvSpPr>
        <p:spPr>
          <a:xfrm rot="21060000">
            <a:off x="-2942796" y="-427279"/>
            <a:ext cx="4942508" cy="893572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C23387-4AF7-D2D8-F817-A6D42BE16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69" y="196892"/>
            <a:ext cx="10515600" cy="1325563"/>
          </a:xfrm>
        </p:spPr>
        <p:txBody>
          <a:bodyPr/>
          <a:lstStyle/>
          <a:p>
            <a:r>
              <a:rPr lang="fr-FR">
                <a:cs typeface="Calibri Light"/>
              </a:rPr>
              <a:t>Partie Application</a:t>
            </a:r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F6B2A8A-9EED-0CB2-B918-576891E78749}"/>
              </a:ext>
            </a:extLst>
          </p:cNvPr>
          <p:cNvSpPr txBox="1"/>
          <p:nvPr/>
        </p:nvSpPr>
        <p:spPr>
          <a:xfrm>
            <a:off x="319519" y="1838552"/>
            <a:ext cx="11595389" cy="60016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b="1">
                <a:ea typeface="+mn-lt"/>
                <a:cs typeface="+mn-lt"/>
              </a:rPr>
              <a:t>Difficultés rencontrées</a:t>
            </a:r>
          </a:p>
          <a:p>
            <a:r>
              <a:rPr lang="fr-FR" sz="2400" b="1">
                <a:ea typeface="+mn-lt"/>
                <a:cs typeface="+mn-lt"/>
              </a:rPr>
              <a:t>Bluetooth</a:t>
            </a:r>
          </a:p>
          <a:p>
            <a:pPr marL="342900" indent="-342900">
              <a:buFont typeface="Arial"/>
              <a:buChar char="•"/>
            </a:pPr>
            <a:r>
              <a:rPr lang="fr-FR" sz="2400">
                <a:cs typeface="Calibri"/>
              </a:rPr>
              <a:t>Développer le Bluetooth en prenant en compte toutes les versions d’Android possible</a:t>
            </a:r>
          </a:p>
          <a:p>
            <a:pPr marL="342900" indent="-342900">
              <a:buFont typeface="Arial"/>
              <a:buChar char="•"/>
            </a:pPr>
            <a:r>
              <a:rPr lang="fr-FR" sz="2400">
                <a:cs typeface="Calibri"/>
              </a:rPr>
              <a:t>Gestion des trames Bluetooth avec bouchon soft, différence avec la réalisation</a:t>
            </a:r>
          </a:p>
          <a:p>
            <a:pPr marL="342900" indent="-342900">
              <a:buFont typeface="Arial"/>
              <a:buChar char="•"/>
            </a:pPr>
            <a:r>
              <a:rPr lang="fr-FR" sz="2400">
                <a:cs typeface="Calibri"/>
              </a:rPr>
              <a:t>Gestion des différents threads</a:t>
            </a:r>
          </a:p>
          <a:p>
            <a:pPr marL="342900" indent="-342900">
              <a:buFont typeface="Arial"/>
              <a:buChar char="•"/>
            </a:pPr>
            <a:r>
              <a:rPr lang="fr-FR" sz="2400">
                <a:cs typeface="Calibri"/>
              </a:rPr>
              <a:t>Certains téléphones fortement impactés</a:t>
            </a:r>
          </a:p>
          <a:p>
            <a:r>
              <a:rPr lang="fr-FR" sz="2400" b="1">
                <a:cs typeface="Calibri"/>
              </a:rPr>
              <a:t>Utilisateur</a:t>
            </a:r>
          </a:p>
          <a:p>
            <a:pPr marL="342900" indent="-342900">
              <a:buFont typeface="Arial"/>
              <a:buChar char="•"/>
            </a:pPr>
            <a:r>
              <a:rPr lang="fr-FR" sz="2400">
                <a:cs typeface="Calibri"/>
              </a:rPr>
              <a:t>Gestion de tous les scénarios possibles</a:t>
            </a:r>
          </a:p>
          <a:p>
            <a:r>
              <a:rPr lang="fr-FR" sz="2400" b="1">
                <a:cs typeface="Calibri"/>
              </a:rPr>
              <a:t>Appareils</a:t>
            </a:r>
          </a:p>
          <a:p>
            <a:pPr marL="342900" indent="-342900">
              <a:buFont typeface="Arial"/>
              <a:buChar char="•"/>
            </a:pPr>
            <a:r>
              <a:rPr lang="fr-FR" sz="2400">
                <a:cs typeface="Calibri"/>
              </a:rPr>
              <a:t>Gestion de l’affichage sur toutes les tailles d’écran de téléphone possible</a:t>
            </a:r>
          </a:p>
          <a:p>
            <a:r>
              <a:rPr lang="fr-FR" sz="2400" b="1">
                <a:cs typeface="Calibri"/>
              </a:rPr>
              <a:t>API</a:t>
            </a:r>
          </a:p>
          <a:p>
            <a:pPr marL="342900" indent="-342900">
              <a:buFont typeface="Arial"/>
              <a:buChar char="•"/>
            </a:pPr>
            <a:r>
              <a:rPr lang="fr-FR" sz="2400">
                <a:cs typeface="Calibri"/>
              </a:rPr>
              <a:t>Manque de temps pour déployer la VM Azure</a:t>
            </a:r>
          </a:p>
          <a:p>
            <a:endParaRPr lang="fr-FR" sz="2400">
              <a:cs typeface="Calibri"/>
            </a:endParaRPr>
          </a:p>
          <a:p>
            <a:endParaRPr lang="fr-FR" sz="2400"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fr-FR" sz="2400">
              <a:cs typeface="Calibri"/>
            </a:endParaRPr>
          </a:p>
          <a:p>
            <a:endParaRPr lang="fr-FR" sz="2400">
              <a:cs typeface="Calibri"/>
            </a:endParaRPr>
          </a:p>
        </p:txBody>
      </p:sp>
      <p:sp>
        <p:nvSpPr>
          <p:cNvPr id="11" name="Espace réservé du numéro de diapositive 2">
            <a:extLst>
              <a:ext uri="{FF2B5EF4-FFF2-40B4-BE49-F238E27FC236}">
                <a16:creationId xmlns:a16="http://schemas.microsoft.com/office/drawing/2014/main" id="{9328180A-B4C6-3182-FF1C-F7A44BFC7A17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982CA224-36A6-22C2-AC8C-E3209D8B3987}"/>
              </a:ext>
            </a:extLst>
          </p:cNvPr>
          <p:cNvGrpSpPr>
            <a:grpSpLocks noChangeAspect="1"/>
          </p:cNvGrpSpPr>
          <p:nvPr/>
        </p:nvGrpSpPr>
        <p:grpSpPr>
          <a:xfrm rot="1155270">
            <a:off x="7410314" y="398204"/>
            <a:ext cx="1566349" cy="2036277"/>
            <a:chOff x="7141675" y="919393"/>
            <a:chExt cx="1155550" cy="1502232"/>
          </a:xfrm>
        </p:grpSpPr>
        <p:pic>
          <p:nvPicPr>
            <p:cNvPr id="5" name="Graphique 4" descr="Engrenage avec un remplissage uni">
              <a:extLst>
                <a:ext uri="{FF2B5EF4-FFF2-40B4-BE49-F238E27FC236}">
                  <a16:creationId xmlns:a16="http://schemas.microsoft.com/office/drawing/2014/main" id="{39F70339-C689-E564-5D39-A1516C4EA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41675" y="1507225"/>
              <a:ext cx="914400" cy="914400"/>
            </a:xfrm>
            <a:prstGeom prst="rect">
              <a:avLst/>
            </a:prstGeom>
          </p:spPr>
        </p:pic>
        <p:pic>
          <p:nvPicPr>
            <p:cNvPr id="6" name="Graphique 5" descr="Engrenage avec un remplissage uni">
              <a:extLst>
                <a:ext uri="{FF2B5EF4-FFF2-40B4-BE49-F238E27FC236}">
                  <a16:creationId xmlns:a16="http://schemas.microsoft.com/office/drawing/2014/main" id="{AE858CF1-AC83-5528-7054-67E7F5E9D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209111">
              <a:off x="7382825" y="91939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2490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EED453-EFA3-E7FD-873C-5FF1E23FB336}"/>
              </a:ext>
            </a:extLst>
          </p:cNvPr>
          <p:cNvSpPr/>
          <p:nvPr/>
        </p:nvSpPr>
        <p:spPr>
          <a:xfrm rot="21060000">
            <a:off x="10674426" y="-1415057"/>
            <a:ext cx="4942508" cy="893572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14" name="Espace réservé du numéro de diapositive 2">
            <a:extLst>
              <a:ext uri="{FF2B5EF4-FFF2-40B4-BE49-F238E27FC236}">
                <a16:creationId xmlns:a16="http://schemas.microsoft.com/office/drawing/2014/main" id="{42CD1E0F-7CC3-4CFD-580A-0E57A42D8514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70F1F05-B051-E498-5EAD-DE6CD4DE5129}"/>
              </a:ext>
            </a:extLst>
          </p:cNvPr>
          <p:cNvSpPr txBox="1"/>
          <p:nvPr/>
        </p:nvSpPr>
        <p:spPr>
          <a:xfrm>
            <a:off x="1112188" y="130256"/>
            <a:ext cx="656122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3600">
                <a:latin typeface="+mj-lt"/>
              </a:rPr>
              <a:t>Conception API</a:t>
            </a:r>
            <a:endParaRPr lang="fr-FR"/>
          </a:p>
        </p:txBody>
      </p:sp>
      <p:pic>
        <p:nvPicPr>
          <p:cNvPr id="2" name="Image 2" descr="Une image contenant table&#10;&#10;Description générée automatiquement">
            <a:extLst>
              <a:ext uri="{FF2B5EF4-FFF2-40B4-BE49-F238E27FC236}">
                <a16:creationId xmlns:a16="http://schemas.microsoft.com/office/drawing/2014/main" id="{6A6F2512-EC70-3AE3-679D-49D55FE3A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79" y="946012"/>
            <a:ext cx="5269831" cy="515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9254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C011D2B-8390-DB66-3B7F-C6700893A5F1}"/>
              </a:ext>
            </a:extLst>
          </p:cNvPr>
          <p:cNvSpPr/>
          <p:nvPr/>
        </p:nvSpPr>
        <p:spPr>
          <a:xfrm rot="15600000">
            <a:off x="1869369" y="-10191479"/>
            <a:ext cx="4942508" cy="16133898"/>
          </a:xfrm>
          <a:prstGeom prst="rect">
            <a:avLst/>
          </a:prstGeom>
          <a:solidFill>
            <a:srgbClr val="5C23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AD2844-62DE-551B-4B98-16B197836CF3}"/>
              </a:ext>
            </a:extLst>
          </p:cNvPr>
          <p:cNvSpPr/>
          <p:nvPr/>
        </p:nvSpPr>
        <p:spPr>
          <a:xfrm rot="21060000">
            <a:off x="-565721" y="-589761"/>
            <a:ext cx="5269079" cy="893572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C23387-4AF7-D2D8-F817-A6D42BE16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84" y="147410"/>
            <a:ext cx="10515600" cy="1325563"/>
          </a:xfrm>
        </p:spPr>
        <p:txBody>
          <a:bodyPr/>
          <a:lstStyle/>
          <a:p>
            <a:r>
              <a:rPr lang="fr-FR">
                <a:cs typeface="Calibri Light"/>
              </a:rPr>
              <a:t>Partie Application</a:t>
            </a:r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F6B2A8A-9EED-0CB2-B918-576891E78749}"/>
              </a:ext>
            </a:extLst>
          </p:cNvPr>
          <p:cNvSpPr txBox="1"/>
          <p:nvPr/>
        </p:nvSpPr>
        <p:spPr>
          <a:xfrm>
            <a:off x="118809" y="1610106"/>
            <a:ext cx="423052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b="1">
                <a:ea typeface="+mn-lt"/>
                <a:cs typeface="+mn-lt"/>
              </a:rPr>
              <a:t>Planning prévisionnel</a:t>
            </a:r>
            <a:endParaRPr lang="fr-FR" sz="2400">
              <a:cs typeface="Calibri"/>
            </a:endParaRPr>
          </a:p>
          <a:p>
            <a:endParaRPr lang="fr-FR" sz="2400">
              <a:cs typeface="Calibri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AD21E37-B555-1F6C-4683-2A41230DAD73}"/>
              </a:ext>
            </a:extLst>
          </p:cNvPr>
          <p:cNvSpPr txBox="1"/>
          <p:nvPr/>
        </p:nvSpPr>
        <p:spPr>
          <a:xfrm>
            <a:off x="118809" y="3244152"/>
            <a:ext cx="423052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b="1">
                <a:ea typeface="+mn-lt"/>
                <a:cs typeface="+mn-lt"/>
              </a:rPr>
              <a:t>Planning réel</a:t>
            </a:r>
            <a:endParaRPr lang="fr-FR" sz="2400">
              <a:cs typeface="Calibri"/>
            </a:endParaRPr>
          </a:p>
          <a:p>
            <a:endParaRPr lang="fr-FR" sz="2400">
              <a:cs typeface="Calibri"/>
            </a:endParaRPr>
          </a:p>
        </p:txBody>
      </p:sp>
      <p:sp>
        <p:nvSpPr>
          <p:cNvPr id="9" name="Espace réservé du numéro de diapositive 2">
            <a:extLst>
              <a:ext uri="{FF2B5EF4-FFF2-40B4-BE49-F238E27FC236}">
                <a16:creationId xmlns:a16="http://schemas.microsoft.com/office/drawing/2014/main" id="{513834EF-4C35-F8F9-F9A1-15585F19CD2C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5" name="Tableau 10">
            <a:extLst>
              <a:ext uri="{FF2B5EF4-FFF2-40B4-BE49-F238E27FC236}">
                <a16:creationId xmlns:a16="http://schemas.microsoft.com/office/drawing/2014/main" id="{FB867BE0-8E5A-19E9-3BA1-545B84F1C9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170308"/>
              </p:ext>
            </p:extLst>
          </p:nvPr>
        </p:nvGraphicFramePr>
        <p:xfrm>
          <a:off x="1264412" y="2056138"/>
          <a:ext cx="10430758" cy="1084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574">
                  <a:extLst>
                    <a:ext uri="{9D8B030D-6E8A-4147-A177-3AD203B41FA5}">
                      <a16:colId xmlns:a16="http://schemas.microsoft.com/office/drawing/2014/main" val="2966328528"/>
                    </a:ext>
                  </a:extLst>
                </a:gridCol>
                <a:gridCol w="613574">
                  <a:extLst>
                    <a:ext uri="{9D8B030D-6E8A-4147-A177-3AD203B41FA5}">
                      <a16:colId xmlns:a16="http://schemas.microsoft.com/office/drawing/2014/main" val="2316066316"/>
                    </a:ext>
                  </a:extLst>
                </a:gridCol>
                <a:gridCol w="613574">
                  <a:extLst>
                    <a:ext uri="{9D8B030D-6E8A-4147-A177-3AD203B41FA5}">
                      <a16:colId xmlns:a16="http://schemas.microsoft.com/office/drawing/2014/main" val="3338046298"/>
                    </a:ext>
                  </a:extLst>
                </a:gridCol>
                <a:gridCol w="613574">
                  <a:extLst>
                    <a:ext uri="{9D8B030D-6E8A-4147-A177-3AD203B41FA5}">
                      <a16:colId xmlns:a16="http://schemas.microsoft.com/office/drawing/2014/main" val="1257920416"/>
                    </a:ext>
                  </a:extLst>
                </a:gridCol>
                <a:gridCol w="613574">
                  <a:extLst>
                    <a:ext uri="{9D8B030D-6E8A-4147-A177-3AD203B41FA5}">
                      <a16:colId xmlns:a16="http://schemas.microsoft.com/office/drawing/2014/main" val="2437438693"/>
                    </a:ext>
                  </a:extLst>
                </a:gridCol>
                <a:gridCol w="613574">
                  <a:extLst>
                    <a:ext uri="{9D8B030D-6E8A-4147-A177-3AD203B41FA5}">
                      <a16:colId xmlns:a16="http://schemas.microsoft.com/office/drawing/2014/main" val="1175782416"/>
                    </a:ext>
                  </a:extLst>
                </a:gridCol>
                <a:gridCol w="613574">
                  <a:extLst>
                    <a:ext uri="{9D8B030D-6E8A-4147-A177-3AD203B41FA5}">
                      <a16:colId xmlns:a16="http://schemas.microsoft.com/office/drawing/2014/main" val="3642743288"/>
                    </a:ext>
                  </a:extLst>
                </a:gridCol>
                <a:gridCol w="613574">
                  <a:extLst>
                    <a:ext uri="{9D8B030D-6E8A-4147-A177-3AD203B41FA5}">
                      <a16:colId xmlns:a16="http://schemas.microsoft.com/office/drawing/2014/main" val="1733385922"/>
                    </a:ext>
                  </a:extLst>
                </a:gridCol>
                <a:gridCol w="613574">
                  <a:extLst>
                    <a:ext uri="{9D8B030D-6E8A-4147-A177-3AD203B41FA5}">
                      <a16:colId xmlns:a16="http://schemas.microsoft.com/office/drawing/2014/main" val="3392664241"/>
                    </a:ext>
                  </a:extLst>
                </a:gridCol>
                <a:gridCol w="613574">
                  <a:extLst>
                    <a:ext uri="{9D8B030D-6E8A-4147-A177-3AD203B41FA5}">
                      <a16:colId xmlns:a16="http://schemas.microsoft.com/office/drawing/2014/main" val="2919496700"/>
                    </a:ext>
                  </a:extLst>
                </a:gridCol>
                <a:gridCol w="613574">
                  <a:extLst>
                    <a:ext uri="{9D8B030D-6E8A-4147-A177-3AD203B41FA5}">
                      <a16:colId xmlns:a16="http://schemas.microsoft.com/office/drawing/2014/main" val="1191081757"/>
                    </a:ext>
                  </a:extLst>
                </a:gridCol>
                <a:gridCol w="613574">
                  <a:extLst>
                    <a:ext uri="{9D8B030D-6E8A-4147-A177-3AD203B41FA5}">
                      <a16:colId xmlns:a16="http://schemas.microsoft.com/office/drawing/2014/main" val="1348088389"/>
                    </a:ext>
                  </a:extLst>
                </a:gridCol>
                <a:gridCol w="613574">
                  <a:extLst>
                    <a:ext uri="{9D8B030D-6E8A-4147-A177-3AD203B41FA5}">
                      <a16:colId xmlns:a16="http://schemas.microsoft.com/office/drawing/2014/main" val="1963109321"/>
                    </a:ext>
                  </a:extLst>
                </a:gridCol>
                <a:gridCol w="613574">
                  <a:extLst>
                    <a:ext uri="{9D8B030D-6E8A-4147-A177-3AD203B41FA5}">
                      <a16:colId xmlns:a16="http://schemas.microsoft.com/office/drawing/2014/main" val="3280363078"/>
                    </a:ext>
                  </a:extLst>
                </a:gridCol>
                <a:gridCol w="613574">
                  <a:extLst>
                    <a:ext uri="{9D8B030D-6E8A-4147-A177-3AD203B41FA5}">
                      <a16:colId xmlns:a16="http://schemas.microsoft.com/office/drawing/2014/main" val="2178857653"/>
                    </a:ext>
                  </a:extLst>
                </a:gridCol>
                <a:gridCol w="613574">
                  <a:extLst>
                    <a:ext uri="{9D8B030D-6E8A-4147-A177-3AD203B41FA5}">
                      <a16:colId xmlns:a16="http://schemas.microsoft.com/office/drawing/2014/main" val="1929931593"/>
                    </a:ext>
                  </a:extLst>
                </a:gridCol>
                <a:gridCol w="613574">
                  <a:extLst>
                    <a:ext uri="{9D8B030D-6E8A-4147-A177-3AD203B41FA5}">
                      <a16:colId xmlns:a16="http://schemas.microsoft.com/office/drawing/2014/main" val="885507983"/>
                    </a:ext>
                  </a:extLst>
                </a:gridCol>
              </a:tblGrid>
              <a:tr h="416407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anchor="ctr">
                    <a:solidFill>
                      <a:srgbClr val="6127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anchor="ctr">
                    <a:solidFill>
                      <a:srgbClr val="6127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anchor="ctr">
                    <a:solidFill>
                      <a:srgbClr val="6127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anchor="ctr">
                    <a:solidFill>
                      <a:srgbClr val="6127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anchor="ctr">
                    <a:solidFill>
                      <a:srgbClr val="6127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anchor="ctr">
                    <a:solidFill>
                      <a:srgbClr val="6127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anchor="ctr">
                    <a:solidFill>
                      <a:srgbClr val="6127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anchor="ctr">
                    <a:solidFill>
                      <a:srgbClr val="6127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anchor="ctr">
                    <a:solidFill>
                      <a:srgbClr val="6127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anchor="ctr">
                    <a:solidFill>
                      <a:srgbClr val="6127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anchor="ctr">
                    <a:solidFill>
                      <a:srgbClr val="6127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anchor="ctr">
                    <a:solidFill>
                      <a:srgbClr val="6127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anchor="ctr">
                    <a:solidFill>
                      <a:srgbClr val="6127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anchor="ctr">
                    <a:solidFill>
                      <a:srgbClr val="6127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anchor="ctr">
                    <a:solidFill>
                      <a:srgbClr val="6127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anchor="ctr">
                    <a:solidFill>
                      <a:srgbClr val="6127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anchor="ctr">
                    <a:solidFill>
                      <a:srgbClr val="61276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360911"/>
                  </a:ext>
                </a:extLst>
              </a:tr>
              <a:tr h="66823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Veille technologique / caractérisation du projet</a:t>
                      </a:r>
                    </a:p>
                  </a:txBody>
                  <a:tcPr marL="9525" marR="9525" marT="9525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Sprint 1 thème : application minimale</a:t>
                      </a:r>
                    </a:p>
                  </a:txBody>
                  <a:tcPr marL="9525" marR="9525" marT="9525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Sprint 2 thème: connexion avec le dispositif EOC</a:t>
                      </a:r>
                    </a:p>
                  </a:txBody>
                  <a:tcPr marL="9525" marR="9525" marT="9525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Sprint 3 thème: Statistique et API</a:t>
                      </a:r>
                    </a:p>
                  </a:txBody>
                  <a:tcPr marL="9525" marR="9525" marT="9525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Sprint 4 thème: Dialogue API + amélioration retour client </a:t>
                      </a:r>
                    </a:p>
                  </a:txBody>
                  <a:tcPr marL="9525" marR="9525" marT="9525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Sprint 5 thème: amélioration du produit + préparation doc utilisateurs et mise en prod</a:t>
                      </a:r>
                    </a:p>
                  </a:txBody>
                  <a:tcPr marL="9525" marR="9525" marT="9525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972348"/>
                  </a:ext>
                </a:extLst>
              </a:tr>
            </a:tbl>
          </a:graphicData>
        </a:graphic>
      </p:graphicFrame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4672B98F-2D0A-5564-2927-C717C19F9B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50286"/>
              </p:ext>
            </p:extLst>
          </p:nvPr>
        </p:nvGraphicFramePr>
        <p:xfrm>
          <a:off x="1264412" y="3733065"/>
          <a:ext cx="10430758" cy="1810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574">
                  <a:extLst>
                    <a:ext uri="{9D8B030D-6E8A-4147-A177-3AD203B41FA5}">
                      <a16:colId xmlns:a16="http://schemas.microsoft.com/office/drawing/2014/main" val="2966328528"/>
                    </a:ext>
                  </a:extLst>
                </a:gridCol>
                <a:gridCol w="613574">
                  <a:extLst>
                    <a:ext uri="{9D8B030D-6E8A-4147-A177-3AD203B41FA5}">
                      <a16:colId xmlns:a16="http://schemas.microsoft.com/office/drawing/2014/main" val="2316066316"/>
                    </a:ext>
                  </a:extLst>
                </a:gridCol>
                <a:gridCol w="613574">
                  <a:extLst>
                    <a:ext uri="{9D8B030D-6E8A-4147-A177-3AD203B41FA5}">
                      <a16:colId xmlns:a16="http://schemas.microsoft.com/office/drawing/2014/main" val="3338046298"/>
                    </a:ext>
                  </a:extLst>
                </a:gridCol>
                <a:gridCol w="613574">
                  <a:extLst>
                    <a:ext uri="{9D8B030D-6E8A-4147-A177-3AD203B41FA5}">
                      <a16:colId xmlns:a16="http://schemas.microsoft.com/office/drawing/2014/main" val="1257920416"/>
                    </a:ext>
                  </a:extLst>
                </a:gridCol>
                <a:gridCol w="613574">
                  <a:extLst>
                    <a:ext uri="{9D8B030D-6E8A-4147-A177-3AD203B41FA5}">
                      <a16:colId xmlns:a16="http://schemas.microsoft.com/office/drawing/2014/main" val="2437438693"/>
                    </a:ext>
                  </a:extLst>
                </a:gridCol>
                <a:gridCol w="613574">
                  <a:extLst>
                    <a:ext uri="{9D8B030D-6E8A-4147-A177-3AD203B41FA5}">
                      <a16:colId xmlns:a16="http://schemas.microsoft.com/office/drawing/2014/main" val="1175782416"/>
                    </a:ext>
                  </a:extLst>
                </a:gridCol>
                <a:gridCol w="613574">
                  <a:extLst>
                    <a:ext uri="{9D8B030D-6E8A-4147-A177-3AD203B41FA5}">
                      <a16:colId xmlns:a16="http://schemas.microsoft.com/office/drawing/2014/main" val="3642743288"/>
                    </a:ext>
                  </a:extLst>
                </a:gridCol>
                <a:gridCol w="613574">
                  <a:extLst>
                    <a:ext uri="{9D8B030D-6E8A-4147-A177-3AD203B41FA5}">
                      <a16:colId xmlns:a16="http://schemas.microsoft.com/office/drawing/2014/main" val="1733385922"/>
                    </a:ext>
                  </a:extLst>
                </a:gridCol>
                <a:gridCol w="613574">
                  <a:extLst>
                    <a:ext uri="{9D8B030D-6E8A-4147-A177-3AD203B41FA5}">
                      <a16:colId xmlns:a16="http://schemas.microsoft.com/office/drawing/2014/main" val="3392664241"/>
                    </a:ext>
                  </a:extLst>
                </a:gridCol>
                <a:gridCol w="613574">
                  <a:extLst>
                    <a:ext uri="{9D8B030D-6E8A-4147-A177-3AD203B41FA5}">
                      <a16:colId xmlns:a16="http://schemas.microsoft.com/office/drawing/2014/main" val="2919496700"/>
                    </a:ext>
                  </a:extLst>
                </a:gridCol>
                <a:gridCol w="613574">
                  <a:extLst>
                    <a:ext uri="{9D8B030D-6E8A-4147-A177-3AD203B41FA5}">
                      <a16:colId xmlns:a16="http://schemas.microsoft.com/office/drawing/2014/main" val="1191081757"/>
                    </a:ext>
                  </a:extLst>
                </a:gridCol>
                <a:gridCol w="613574">
                  <a:extLst>
                    <a:ext uri="{9D8B030D-6E8A-4147-A177-3AD203B41FA5}">
                      <a16:colId xmlns:a16="http://schemas.microsoft.com/office/drawing/2014/main" val="1348088389"/>
                    </a:ext>
                  </a:extLst>
                </a:gridCol>
                <a:gridCol w="613574">
                  <a:extLst>
                    <a:ext uri="{9D8B030D-6E8A-4147-A177-3AD203B41FA5}">
                      <a16:colId xmlns:a16="http://schemas.microsoft.com/office/drawing/2014/main" val="1963109321"/>
                    </a:ext>
                  </a:extLst>
                </a:gridCol>
                <a:gridCol w="613574">
                  <a:extLst>
                    <a:ext uri="{9D8B030D-6E8A-4147-A177-3AD203B41FA5}">
                      <a16:colId xmlns:a16="http://schemas.microsoft.com/office/drawing/2014/main" val="3280363078"/>
                    </a:ext>
                  </a:extLst>
                </a:gridCol>
                <a:gridCol w="613574">
                  <a:extLst>
                    <a:ext uri="{9D8B030D-6E8A-4147-A177-3AD203B41FA5}">
                      <a16:colId xmlns:a16="http://schemas.microsoft.com/office/drawing/2014/main" val="2178857653"/>
                    </a:ext>
                  </a:extLst>
                </a:gridCol>
                <a:gridCol w="613574">
                  <a:extLst>
                    <a:ext uri="{9D8B030D-6E8A-4147-A177-3AD203B41FA5}">
                      <a16:colId xmlns:a16="http://schemas.microsoft.com/office/drawing/2014/main" val="1929931593"/>
                    </a:ext>
                  </a:extLst>
                </a:gridCol>
                <a:gridCol w="613574">
                  <a:extLst>
                    <a:ext uri="{9D8B030D-6E8A-4147-A177-3AD203B41FA5}">
                      <a16:colId xmlns:a16="http://schemas.microsoft.com/office/drawing/2014/main" val="885507983"/>
                    </a:ext>
                  </a:extLst>
                </a:gridCol>
              </a:tblGrid>
              <a:tr h="416407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anchor="ctr">
                    <a:solidFill>
                      <a:srgbClr val="6127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anchor="ctr">
                    <a:solidFill>
                      <a:srgbClr val="6127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anchor="ctr">
                    <a:solidFill>
                      <a:srgbClr val="6127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anchor="ctr">
                    <a:solidFill>
                      <a:srgbClr val="6127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anchor="ctr">
                    <a:solidFill>
                      <a:srgbClr val="6127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anchor="ctr">
                    <a:solidFill>
                      <a:srgbClr val="6127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anchor="ctr">
                    <a:solidFill>
                      <a:srgbClr val="6127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anchor="ctr">
                    <a:solidFill>
                      <a:srgbClr val="6127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anchor="ctr">
                    <a:solidFill>
                      <a:srgbClr val="6127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anchor="ctr">
                    <a:solidFill>
                      <a:srgbClr val="6127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anchor="ctr">
                    <a:solidFill>
                      <a:srgbClr val="6127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anchor="ctr">
                    <a:solidFill>
                      <a:srgbClr val="6127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anchor="ctr">
                    <a:solidFill>
                      <a:srgbClr val="6127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anchor="ctr">
                    <a:solidFill>
                      <a:srgbClr val="6127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anchor="ctr">
                    <a:solidFill>
                      <a:srgbClr val="6127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anchor="ctr">
                    <a:solidFill>
                      <a:srgbClr val="6127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anchor="ctr">
                    <a:solidFill>
                      <a:srgbClr val="61276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360911"/>
                  </a:ext>
                </a:extLst>
              </a:tr>
              <a:tr h="668236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Veille technologique / caractérisation du projet</a:t>
                      </a:r>
                    </a:p>
                  </a:txBody>
                  <a:tcPr marL="9525" marR="9525" marT="9525" anchor="ctr"/>
                </a:tc>
                <a:tc rowSpan="2"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 minimale</a:t>
                      </a:r>
                    </a:p>
                  </a:txBody>
                  <a:tcPr marL="9525" marR="9525" marT="9525" anchor="ctr"/>
                </a:tc>
                <a:tc rowSpan="2"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Fonctionnalité sprint 2</a:t>
                      </a:r>
                    </a:p>
                  </a:txBody>
                  <a:tcPr marL="9525" marR="9525" marT="9525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Ajout du Bluetooth à l’application</a:t>
                      </a:r>
                    </a:p>
                    <a:p>
                      <a:pPr algn="ctr" fontAlgn="ctr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Lecture de la chute d’une quille et gestion des threads</a:t>
                      </a:r>
                    </a:p>
                  </a:txBody>
                  <a:tcPr marL="9525" marR="9525" marT="9525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Ajout de la sélection de Mölkky</a:t>
                      </a:r>
                    </a:p>
                  </a:txBody>
                  <a:tcPr marL="9525" marR="9525" marT="9525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972348"/>
                  </a:ext>
                </a:extLst>
              </a:tr>
              <a:tr h="668236">
                <a:tc gridSpan="2" vMerge="1">
                  <a:txBody>
                    <a:bodyPr/>
                    <a:lstStyle/>
                    <a:p>
                      <a:pPr algn="ctr" fontAlgn="ctr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/>
                </a:tc>
                <a:tc hMerge="1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pPr algn="ctr" fontAlgn="ctr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/>
                </a:tc>
                <a:tc hMerge="1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Correction des erreurs</a:t>
                      </a:r>
                    </a:p>
                  </a:txBody>
                  <a:tcPr marL="9525" marR="9525" marT="9525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Ajout de fonctionnalités afin de rendre l’application complète et pratique</a:t>
                      </a:r>
                    </a:p>
                  </a:txBody>
                  <a:tcPr marL="9525" marR="9525" marT="9525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Correction du code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Suppression de léger bugs Amélioration du design</a:t>
                      </a:r>
                    </a:p>
                  </a:txBody>
                  <a:tcPr marL="9525" marR="9525" marT="9525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Développement de la documentation</a:t>
                      </a:r>
                    </a:p>
                  </a:txBody>
                  <a:tcPr marL="9525" marR="9525" marT="9525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22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3053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90EB12-9304-0F68-4D78-3EB0CAE9C316}"/>
              </a:ext>
            </a:extLst>
          </p:cNvPr>
          <p:cNvSpPr/>
          <p:nvPr/>
        </p:nvSpPr>
        <p:spPr>
          <a:xfrm rot="15540000">
            <a:off x="5163176" y="-1088060"/>
            <a:ext cx="4942508" cy="16133898"/>
          </a:xfrm>
          <a:prstGeom prst="rect">
            <a:avLst/>
          </a:prstGeom>
          <a:solidFill>
            <a:srgbClr val="5C23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1AAB4F-0A06-F794-FF3E-7762F1D8DAC5}"/>
              </a:ext>
            </a:extLst>
          </p:cNvPr>
          <p:cNvSpPr/>
          <p:nvPr/>
        </p:nvSpPr>
        <p:spPr>
          <a:xfrm rot="-540000">
            <a:off x="10674426" y="-1415057"/>
            <a:ext cx="4942508" cy="893572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E2088EF-EA05-BF9E-3A25-C36E79235A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8646" y="1931579"/>
            <a:ext cx="6340929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fr-FR" sz="7200">
                <a:solidFill>
                  <a:schemeClr val="tx1"/>
                </a:solidFill>
                <a:latin typeface="+mj-lt"/>
                <a:cs typeface="Calibri Light"/>
              </a:rPr>
              <a:t>Métriques</a:t>
            </a:r>
            <a:endParaRPr lang="fr-FR"/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71FAC44D-D0AF-92EE-CE6C-A593063CA6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28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6183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086731-5F64-7961-5A1F-A292E73609D6}"/>
              </a:ext>
            </a:extLst>
          </p:cNvPr>
          <p:cNvSpPr/>
          <p:nvPr/>
        </p:nvSpPr>
        <p:spPr>
          <a:xfrm rot="21060000">
            <a:off x="-2304155" y="-739089"/>
            <a:ext cx="4942508" cy="893572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C6AB919-8E2A-D80E-1007-982FD8C9E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991" y="385768"/>
            <a:ext cx="10515600" cy="1325563"/>
          </a:xfrm>
        </p:spPr>
        <p:txBody>
          <a:bodyPr/>
          <a:lstStyle/>
          <a:p>
            <a:pPr algn="ctr"/>
            <a:r>
              <a:rPr lang="fr-FR"/>
              <a:t>Coût matériel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E10858B-E86E-2532-59A8-279712BCCB87}"/>
              </a:ext>
            </a:extLst>
          </p:cNvPr>
          <p:cNvSpPr txBox="1"/>
          <p:nvPr/>
        </p:nvSpPr>
        <p:spPr>
          <a:xfrm>
            <a:off x="1063690" y="1539720"/>
            <a:ext cx="4035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Quille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4A03C6F-2A95-FDEA-CC7B-30174F68F5B6}"/>
              </a:ext>
            </a:extLst>
          </p:cNvPr>
          <p:cNvSpPr txBox="1"/>
          <p:nvPr/>
        </p:nvSpPr>
        <p:spPr>
          <a:xfrm>
            <a:off x="6706801" y="1676446"/>
            <a:ext cx="4035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Panier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1BBF3F7-0CA4-C19B-8CBF-0F9A2D942635}"/>
              </a:ext>
            </a:extLst>
          </p:cNvPr>
          <p:cNvSpPr txBox="1"/>
          <p:nvPr/>
        </p:nvSpPr>
        <p:spPr>
          <a:xfrm>
            <a:off x="1863012" y="5909816"/>
            <a:ext cx="836955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b="1"/>
              <a:t>Coût total du jeu : 300€ + jeu de </a:t>
            </a:r>
            <a:r>
              <a:rPr lang="fr-FR" b="1" err="1"/>
              <a:t>Molkky</a:t>
            </a:r>
            <a:r>
              <a:rPr lang="fr-FR" b="1"/>
              <a:t> + main d’œuvre des ingénieurs</a:t>
            </a:r>
            <a:endParaRPr lang="fr-FR" b="1">
              <a:cs typeface="Calibri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881EFB8-69ED-A3BB-3802-499A3DFD8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746" y="1987642"/>
            <a:ext cx="913672" cy="1579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3F2091E-CF03-3B47-B54D-F65648ABD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371" y="2076165"/>
            <a:ext cx="1778643" cy="140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58926B3-DE19-A7B3-E112-65C1398A0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690" y="3647652"/>
            <a:ext cx="3867690" cy="187668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43243611-3D63-F8C8-C522-E9242A0B7E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427" y="3647652"/>
            <a:ext cx="3810532" cy="2143424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439A008-AF4D-8B53-09EE-D741A3ACAE31}"/>
              </a:ext>
            </a:extLst>
          </p:cNvPr>
          <p:cNvSpPr>
            <a:spLocks noGrp="1"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29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865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03220E-C820-78AB-F077-CA8D3704DF0A}"/>
              </a:ext>
            </a:extLst>
          </p:cNvPr>
          <p:cNvSpPr/>
          <p:nvPr/>
        </p:nvSpPr>
        <p:spPr>
          <a:xfrm rot="21060000">
            <a:off x="-2942796" y="-427279"/>
            <a:ext cx="4942508" cy="8935720"/>
          </a:xfrm>
          <a:prstGeom prst="rect">
            <a:avLst/>
          </a:prstGeom>
          <a:solidFill>
            <a:srgbClr val="5C2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11" name="Espace réservé du numéro de diapositive 2">
            <a:extLst>
              <a:ext uri="{FF2B5EF4-FFF2-40B4-BE49-F238E27FC236}">
                <a16:creationId xmlns:a16="http://schemas.microsoft.com/office/drawing/2014/main" id="{9328180A-B4C6-3182-FF1C-F7A44BFC7A17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6045D87-65ED-9D61-059D-1319748C3AF2}"/>
              </a:ext>
            </a:extLst>
          </p:cNvPr>
          <p:cNvSpPr txBox="1"/>
          <p:nvPr/>
        </p:nvSpPr>
        <p:spPr>
          <a:xfrm>
            <a:off x="2312789" y="555277"/>
            <a:ext cx="5795408" cy="67350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4400">
                <a:latin typeface="+mj-lt"/>
                <a:ea typeface="+mj-ea"/>
                <a:cs typeface="+mj-cs"/>
              </a:rPr>
              <a:t>Présentation de l’Équipe</a:t>
            </a:r>
            <a:endParaRPr lang="fr-FR">
              <a:ea typeface="+mj-ea"/>
            </a:endParaRPr>
          </a:p>
        </p:txBody>
      </p:sp>
      <p:pic>
        <p:nvPicPr>
          <p:cNvPr id="20" name="Image 19" descr="Une image contenant personne, homme, posant&#10;&#10;Description générée automatiquement">
            <a:extLst>
              <a:ext uri="{FF2B5EF4-FFF2-40B4-BE49-F238E27FC236}">
                <a16:creationId xmlns:a16="http://schemas.microsoft.com/office/drawing/2014/main" id="{CC006703-A6D3-80B2-1F02-6A597CBCB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313" y="1989000"/>
            <a:ext cx="1440000" cy="1440000"/>
          </a:xfrm>
          <a:prstGeom prst="ellipse">
            <a:avLst/>
          </a:prstGeom>
          <a:ln w="12700">
            <a:solidFill>
              <a:srgbClr val="ED7D31"/>
            </a:solidFill>
          </a:ln>
        </p:spPr>
      </p:pic>
      <p:pic>
        <p:nvPicPr>
          <p:cNvPr id="22" name="Image 21" descr="Une image contenant arbre, extérieur, personne, homme&#10;&#10;Description générée automatiquement">
            <a:extLst>
              <a:ext uri="{FF2B5EF4-FFF2-40B4-BE49-F238E27FC236}">
                <a16:creationId xmlns:a16="http://schemas.microsoft.com/office/drawing/2014/main" id="{2880A154-4F76-489E-727B-EEE810CA17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913" y="1989000"/>
            <a:ext cx="1440000" cy="1440000"/>
          </a:xfrm>
          <a:prstGeom prst="ellipse">
            <a:avLst/>
          </a:prstGeom>
          <a:ln w="12700">
            <a:solidFill>
              <a:srgbClr val="ED7D31"/>
            </a:solidFill>
          </a:ln>
        </p:spPr>
      </p:pic>
      <p:pic>
        <p:nvPicPr>
          <p:cNvPr id="26" name="Image 25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4989EF08-C25E-F260-72C2-58E53D5755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099" y="1989000"/>
            <a:ext cx="1440000" cy="1440000"/>
          </a:xfrm>
          <a:prstGeom prst="ellipse">
            <a:avLst/>
          </a:prstGeom>
          <a:ln w="12700">
            <a:solidFill>
              <a:srgbClr val="ED7D31"/>
            </a:solidFill>
          </a:ln>
        </p:spPr>
      </p:pic>
      <p:pic>
        <p:nvPicPr>
          <p:cNvPr id="28" name="Image 27" descr="Une image contenant personne, intérieur, mur, homme&#10;&#10;Description générée automatiquement">
            <a:extLst>
              <a:ext uri="{FF2B5EF4-FFF2-40B4-BE49-F238E27FC236}">
                <a16:creationId xmlns:a16="http://schemas.microsoft.com/office/drawing/2014/main" id="{03A4724A-E15C-75B1-F1EE-A4B920B19B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831" y="1989000"/>
            <a:ext cx="1440000" cy="1440000"/>
          </a:xfrm>
          <a:prstGeom prst="ellipse">
            <a:avLst/>
          </a:prstGeom>
          <a:ln w="12700">
            <a:solidFill>
              <a:srgbClr val="ED7D31"/>
            </a:solidFill>
          </a:ln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EAE7F37A-D75F-291E-0898-544A94238AE7}"/>
              </a:ext>
            </a:extLst>
          </p:cNvPr>
          <p:cNvSpPr txBox="1"/>
          <p:nvPr/>
        </p:nvSpPr>
        <p:spPr>
          <a:xfrm>
            <a:off x="6283370" y="3819673"/>
            <a:ext cx="13638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Morgan</a:t>
            </a:r>
          </a:p>
          <a:p>
            <a:pPr algn="ctr"/>
            <a:r>
              <a:rPr lang="fr-FR"/>
              <a:t>LE ROUX</a:t>
            </a:r>
          </a:p>
          <a:p>
            <a:pPr algn="ctr"/>
            <a:r>
              <a:rPr lang="fr-FR"/>
              <a:t>EOC - info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94BB093-9C65-FF4A-54ED-03A01777F906}"/>
              </a:ext>
            </a:extLst>
          </p:cNvPr>
          <p:cNvSpPr txBox="1"/>
          <p:nvPr/>
        </p:nvSpPr>
        <p:spPr>
          <a:xfrm>
            <a:off x="2470970" y="3799234"/>
            <a:ext cx="13638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Antonin</a:t>
            </a:r>
          </a:p>
          <a:p>
            <a:pPr algn="ctr"/>
            <a:r>
              <a:rPr lang="fr-FR"/>
              <a:t>CHACHKINE</a:t>
            </a:r>
          </a:p>
          <a:p>
            <a:pPr algn="ctr"/>
            <a:r>
              <a:rPr lang="fr-FR"/>
              <a:t>EOC - Elec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57C8B64-C3B1-1755-BEF9-D18913B0E117}"/>
              </a:ext>
            </a:extLst>
          </p:cNvPr>
          <p:cNvSpPr txBox="1"/>
          <p:nvPr/>
        </p:nvSpPr>
        <p:spPr>
          <a:xfrm>
            <a:off x="4285703" y="3799234"/>
            <a:ext cx="13638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Julien</a:t>
            </a:r>
          </a:p>
          <a:p>
            <a:pPr algn="ctr"/>
            <a:r>
              <a:rPr lang="fr-FR"/>
              <a:t>JANVIER</a:t>
            </a:r>
          </a:p>
          <a:p>
            <a:pPr algn="ctr"/>
            <a:r>
              <a:rPr lang="fr-FR"/>
              <a:t>EOC - Elec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8C3F78C3-18E8-B2E0-49BB-8B3A15E79322}"/>
              </a:ext>
            </a:extLst>
          </p:cNvPr>
          <p:cNvSpPr txBox="1"/>
          <p:nvPr/>
        </p:nvSpPr>
        <p:spPr>
          <a:xfrm>
            <a:off x="8136158" y="3726612"/>
            <a:ext cx="13638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Renan</a:t>
            </a:r>
          </a:p>
          <a:p>
            <a:pPr algn="ctr"/>
            <a:r>
              <a:rPr lang="fr-FR"/>
              <a:t>MALHÈRE</a:t>
            </a:r>
          </a:p>
          <a:p>
            <a:pPr algn="ctr"/>
            <a:r>
              <a:rPr lang="fr-FR"/>
              <a:t>LD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7EDA45D-2054-ECB2-7419-09E481A90E99}"/>
              </a:ext>
            </a:extLst>
          </p:cNvPr>
          <p:cNvSpPr txBox="1"/>
          <p:nvPr/>
        </p:nvSpPr>
        <p:spPr>
          <a:xfrm>
            <a:off x="9950888" y="3726612"/>
            <a:ext cx="13638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Gillian</a:t>
            </a:r>
          </a:p>
          <a:p>
            <a:pPr algn="ctr"/>
            <a:r>
              <a:rPr lang="fr-FR"/>
              <a:t>GODALLIER</a:t>
            </a:r>
          </a:p>
          <a:p>
            <a:pPr algn="ctr"/>
            <a:r>
              <a:rPr lang="fr-FR"/>
              <a:t>LD</a:t>
            </a:r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01B55F07-0F24-4D42-A84C-DCE9478BA2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6410" y="1997052"/>
            <a:ext cx="1440000" cy="1440000"/>
          </a:xfrm>
          <a:prstGeom prst="ellipse">
            <a:avLst/>
          </a:prstGeom>
          <a:ln w="12700">
            <a:solidFill>
              <a:srgbClr val="ED7D31"/>
            </a:solidFill>
          </a:ln>
        </p:spPr>
      </p:pic>
    </p:spTree>
    <p:extLst>
      <p:ext uri="{BB962C8B-B14F-4D97-AF65-F5344CB8AC3E}">
        <p14:creationId xmlns:p14="http://schemas.microsoft.com/office/powerpoint/2010/main" val="1032874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40135B80-33E2-BD56-D624-F6AB8B4E241B}"/>
              </a:ext>
            </a:extLst>
          </p:cNvPr>
          <p:cNvSpPr/>
          <p:nvPr/>
        </p:nvSpPr>
        <p:spPr>
          <a:xfrm rot="10800000" flipH="1">
            <a:off x="0" y="0"/>
            <a:ext cx="1644073" cy="3759200"/>
          </a:xfrm>
          <a:prstGeom prst="rtTriangle">
            <a:avLst/>
          </a:prstGeom>
          <a:solidFill>
            <a:srgbClr val="6127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B337D3A8-C7D2-C5B1-7E74-86904F114E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6282854"/>
              </p:ext>
            </p:extLst>
          </p:nvPr>
        </p:nvGraphicFramePr>
        <p:xfrm>
          <a:off x="1216891" y="1690688"/>
          <a:ext cx="557183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90236223-EA6B-F93F-8BAA-292087E7E68F}"/>
              </a:ext>
            </a:extLst>
          </p:cNvPr>
          <p:cNvSpPr/>
          <p:nvPr/>
        </p:nvSpPr>
        <p:spPr>
          <a:xfrm rot="5400000">
            <a:off x="2807858" y="-2807853"/>
            <a:ext cx="1616367" cy="7232074"/>
          </a:xfrm>
          <a:prstGeom prst="rtTriangl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2F6EFD3-E6D8-4313-2AF4-B18CF22A1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Étude de Marché</a:t>
            </a:r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BEE0DF81-AFF2-6D96-CF31-0148AFB0514B}"/>
              </a:ext>
            </a:extLst>
          </p:cNvPr>
          <p:cNvSpPr/>
          <p:nvPr/>
        </p:nvSpPr>
        <p:spPr>
          <a:xfrm flipH="1">
            <a:off x="10612582" y="3098800"/>
            <a:ext cx="1644073" cy="3759200"/>
          </a:xfrm>
          <a:prstGeom prst="rtTriangl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riangle rectangle 7">
            <a:extLst>
              <a:ext uri="{FF2B5EF4-FFF2-40B4-BE49-F238E27FC236}">
                <a16:creationId xmlns:a16="http://schemas.microsoft.com/office/drawing/2014/main" id="{F38E86AB-5CC6-E524-1F9D-D94E2D52C0F4}"/>
              </a:ext>
            </a:extLst>
          </p:cNvPr>
          <p:cNvSpPr/>
          <p:nvPr/>
        </p:nvSpPr>
        <p:spPr>
          <a:xfrm rot="16200000">
            <a:off x="7832488" y="2461544"/>
            <a:ext cx="1616367" cy="7232074"/>
          </a:xfrm>
          <a:prstGeom prst="rtTriangle">
            <a:avLst/>
          </a:prstGeom>
          <a:solidFill>
            <a:srgbClr val="6127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Graphique 10" descr="Argent contour">
            <a:extLst>
              <a:ext uri="{FF2B5EF4-FFF2-40B4-BE49-F238E27FC236}">
                <a16:creationId xmlns:a16="http://schemas.microsoft.com/office/drawing/2014/main" id="{BE0334AD-7464-C5CC-2A0F-B81BC0F90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16291" y="1319679"/>
            <a:ext cx="914400" cy="9144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326B3B4-FF15-F35D-A673-C43E158D237D}"/>
              </a:ext>
            </a:extLst>
          </p:cNvPr>
          <p:cNvSpPr txBox="1"/>
          <p:nvPr/>
        </p:nvSpPr>
        <p:spPr>
          <a:xfrm>
            <a:off x="6928426" y="1722091"/>
            <a:ext cx="214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Prix moyen : 35€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DA230F5-A90E-5DC2-3180-2F04A99B160F}"/>
              </a:ext>
            </a:extLst>
          </p:cNvPr>
          <p:cNvSpPr txBox="1"/>
          <p:nvPr/>
        </p:nvSpPr>
        <p:spPr>
          <a:xfrm>
            <a:off x="6928426" y="2495332"/>
            <a:ext cx="38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Unique Mölkky connecté du marché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43FF0C11-AA8F-C322-7016-346C5F3986DE}"/>
              </a:ext>
            </a:extLst>
          </p:cNvPr>
          <p:cNvSpPr/>
          <p:nvPr/>
        </p:nvSpPr>
        <p:spPr>
          <a:xfrm>
            <a:off x="6456217" y="3640931"/>
            <a:ext cx="2594264" cy="882467"/>
          </a:xfrm>
          <a:prstGeom prst="roundRect">
            <a:avLst/>
          </a:prstGeom>
          <a:solidFill>
            <a:srgbClr val="D1D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>
                <a:solidFill>
                  <a:schemeClr val="tx1"/>
                </a:solidFill>
              </a:rPr>
              <a:t>Yann “</a:t>
            </a:r>
            <a:r>
              <a:rPr lang="fr-FR" sz="1400" err="1">
                <a:solidFill>
                  <a:schemeClr val="tx1"/>
                </a:solidFill>
              </a:rPr>
              <a:t>Keryaz</a:t>
            </a:r>
            <a:r>
              <a:rPr lang="fr-FR" sz="1400">
                <a:solidFill>
                  <a:schemeClr val="tx1"/>
                </a:solidFill>
              </a:rPr>
              <a:t>” </a:t>
            </a:r>
            <a:r>
              <a:rPr lang="fr-FR" sz="1400" err="1">
                <a:solidFill>
                  <a:schemeClr val="tx1"/>
                </a:solidFill>
              </a:rPr>
              <a:t>Kerros</a:t>
            </a:r>
            <a:r>
              <a:rPr lang="fr-FR" sz="1400">
                <a:solidFill>
                  <a:schemeClr val="tx1"/>
                </a:solidFill>
              </a:rPr>
              <a:t> –</a:t>
            </a:r>
          </a:p>
          <a:p>
            <a:pPr algn="ctr"/>
            <a:r>
              <a:rPr lang="fr-FR" sz="1050">
                <a:solidFill>
                  <a:schemeClr val="tx1"/>
                </a:solidFill>
              </a:rPr>
              <a:t>L'application ne fonctionne plus, plus qu'un écran noir.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9371EA3-C0D9-35C7-DFBB-BDE2DECE9286}"/>
              </a:ext>
            </a:extLst>
          </p:cNvPr>
          <p:cNvSpPr txBox="1"/>
          <p:nvPr/>
        </p:nvSpPr>
        <p:spPr>
          <a:xfrm>
            <a:off x="6928426" y="3235713"/>
            <a:ext cx="4461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Application pour compter les scores existe :</a:t>
            </a:r>
          </a:p>
          <a:p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87FA1526-18D0-1026-DB0A-180384FFF0EC}"/>
              </a:ext>
            </a:extLst>
          </p:cNvPr>
          <p:cNvSpPr/>
          <p:nvPr/>
        </p:nvSpPr>
        <p:spPr>
          <a:xfrm>
            <a:off x="6405995" y="4599109"/>
            <a:ext cx="2665268" cy="1085628"/>
          </a:xfrm>
          <a:prstGeom prst="roundRect">
            <a:avLst/>
          </a:prstGeom>
          <a:solidFill>
            <a:srgbClr val="D1D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0" i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Laeti</a:t>
            </a:r>
            <a:r>
              <a:rPr lang="fr-FR" sz="1400" b="0" i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SG </a:t>
            </a:r>
            <a:r>
              <a:rPr lang="fr-FR" sz="1400">
                <a:solidFill>
                  <a:schemeClr val="tx1"/>
                </a:solidFill>
              </a:rPr>
              <a:t>–</a:t>
            </a:r>
          </a:p>
          <a:p>
            <a:pPr algn="ctr"/>
            <a:r>
              <a:rPr lang="fr-FR" sz="1050" b="0" i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Parfait pour noter les scores surtout quand on joue à plusieurs. Petit bémol le choix de l'ordre des joueurs qu'on ne peut pas gérer.</a:t>
            </a:r>
            <a:endParaRPr lang="fr-FR" sz="1050">
              <a:solidFill>
                <a:schemeClr val="tx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6D95B342-6AF8-AF00-78EB-252008FAF472}"/>
              </a:ext>
            </a:extLst>
          </p:cNvPr>
          <p:cNvSpPr/>
          <p:nvPr/>
        </p:nvSpPr>
        <p:spPr>
          <a:xfrm>
            <a:off x="9116291" y="3640930"/>
            <a:ext cx="2594264" cy="882467"/>
          </a:xfrm>
          <a:prstGeom prst="roundRect">
            <a:avLst/>
          </a:prstGeom>
          <a:solidFill>
            <a:srgbClr val="D1D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>
                <a:solidFill>
                  <a:schemeClr val="tx1"/>
                </a:solidFill>
              </a:rPr>
              <a:t>Le jeu ne se termine plus après que quelqu'un a 50 points. (sauf s'il reste un seul joueur)</a:t>
            </a:r>
          </a:p>
        </p:txBody>
      </p:sp>
      <p:sp>
        <p:nvSpPr>
          <p:cNvPr id="66" name="Espace réservé du numéro de diapositive 2">
            <a:extLst>
              <a:ext uri="{FF2B5EF4-FFF2-40B4-BE49-F238E27FC236}">
                <a16:creationId xmlns:a16="http://schemas.microsoft.com/office/drawing/2014/main" id="{6439A008-AF4D-8B53-09EE-D741A3ACAE31}"/>
              </a:ext>
            </a:extLst>
          </p:cNvPr>
          <p:cNvSpPr>
            <a:spLocks noGrp="1"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30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024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3E1AB3-CB89-3AD0-9EA4-6E697DFA75A6}"/>
              </a:ext>
            </a:extLst>
          </p:cNvPr>
          <p:cNvSpPr/>
          <p:nvPr/>
        </p:nvSpPr>
        <p:spPr>
          <a:xfrm rot="21060000">
            <a:off x="-588307" y="-1452228"/>
            <a:ext cx="4942508" cy="893572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C6AB919-8E2A-D80E-1007-982FD8C9E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991" y="385768"/>
            <a:ext cx="10515600" cy="1325563"/>
          </a:xfrm>
        </p:spPr>
        <p:txBody>
          <a:bodyPr/>
          <a:lstStyle/>
          <a:p>
            <a:pPr algn="ctr"/>
            <a:r>
              <a:rPr lang="fr-FR"/>
              <a:t>Autonomie et poids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BF3FDC2-B235-81D9-4CBF-51A60FFA8FE0}"/>
              </a:ext>
            </a:extLst>
          </p:cNvPr>
          <p:cNvSpPr txBox="1"/>
          <p:nvPr/>
        </p:nvSpPr>
        <p:spPr>
          <a:xfrm>
            <a:off x="615590" y="3813887"/>
            <a:ext cx="587828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Consommation sans envoi de données : 7mA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Consommation avec envoi de données : 8mA sur les 2secs d’émission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A63B57-769D-E79B-2029-79C92882A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0000">
            <a:off x="1108385" y="1681180"/>
            <a:ext cx="3682481" cy="276186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DA768A9-BA3A-B199-9699-9627A1538383}"/>
              </a:ext>
            </a:extLst>
          </p:cNvPr>
          <p:cNvSpPr txBox="1"/>
          <p:nvPr/>
        </p:nvSpPr>
        <p:spPr>
          <a:xfrm>
            <a:off x="1107634" y="6315145"/>
            <a:ext cx="53744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b="1"/>
              <a:t>Fonctionnement pendant une quarantaine d’heures</a:t>
            </a:r>
            <a:endParaRPr lang="fr-FR" b="1">
              <a:cs typeface="Calibri"/>
            </a:endParaRPr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984A6511-6D6F-2B2F-B992-AF4D522B1C1F}"/>
              </a:ext>
            </a:extLst>
          </p:cNvPr>
          <p:cNvSpPr/>
          <p:nvPr/>
        </p:nvSpPr>
        <p:spPr>
          <a:xfrm rot="10800000">
            <a:off x="10573829" y="-1017"/>
            <a:ext cx="1616367" cy="7232074"/>
          </a:xfrm>
          <a:prstGeom prst="rtTriangle">
            <a:avLst/>
          </a:prstGeom>
          <a:solidFill>
            <a:srgbClr val="6127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37D67A2A-77B2-3476-075F-A41030DDC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0000">
            <a:off x="7236471" y="1671598"/>
            <a:ext cx="3660422" cy="29411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0" name="ZoneTexte 2">
            <a:extLst>
              <a:ext uri="{FF2B5EF4-FFF2-40B4-BE49-F238E27FC236}">
                <a16:creationId xmlns:a16="http://schemas.microsoft.com/office/drawing/2014/main" id="{0CAE4BF4-6441-DBAF-DFB1-E9C88D4FF485}"/>
              </a:ext>
            </a:extLst>
          </p:cNvPr>
          <p:cNvSpPr txBox="1"/>
          <p:nvPr/>
        </p:nvSpPr>
        <p:spPr>
          <a:xfrm>
            <a:off x="7507284" y="4864071"/>
            <a:ext cx="3716579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fr-FR">
                <a:ea typeface="+mn-lt"/>
                <a:cs typeface="+mn-lt"/>
              </a:rPr>
              <a:t>Une quille classique pèse 190g.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Surpoids de 15g (7%)</a:t>
            </a:r>
            <a:endParaRPr lang="fr-FR">
              <a:cs typeface="Calibri"/>
            </a:endParaRPr>
          </a:p>
          <a:p>
            <a:endParaRPr lang="fr-FR">
              <a:cs typeface="Calibri"/>
            </a:endParaRPr>
          </a:p>
        </p:txBody>
      </p:sp>
      <p:sp>
        <p:nvSpPr>
          <p:cNvPr id="4" name="Espace réservé du numéro de diapositive 2">
            <a:extLst>
              <a:ext uri="{FF2B5EF4-FFF2-40B4-BE49-F238E27FC236}">
                <a16:creationId xmlns:a16="http://schemas.microsoft.com/office/drawing/2014/main" id="{96A55DC7-14B5-41BB-31CE-50795C51EDDE}"/>
              </a:ext>
            </a:extLst>
          </p:cNvPr>
          <p:cNvSpPr>
            <a:spLocks noGrp="1"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31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438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90EB12-9304-0F68-4D78-3EB0CAE9C316}"/>
              </a:ext>
            </a:extLst>
          </p:cNvPr>
          <p:cNvSpPr/>
          <p:nvPr/>
        </p:nvSpPr>
        <p:spPr>
          <a:xfrm rot="15540000">
            <a:off x="5163176" y="-1088060"/>
            <a:ext cx="4942508" cy="16133898"/>
          </a:xfrm>
          <a:prstGeom prst="rect">
            <a:avLst/>
          </a:prstGeom>
          <a:solidFill>
            <a:srgbClr val="5C23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1AAB4F-0A06-F794-FF3E-7762F1D8DAC5}"/>
              </a:ext>
            </a:extLst>
          </p:cNvPr>
          <p:cNvSpPr/>
          <p:nvPr/>
        </p:nvSpPr>
        <p:spPr>
          <a:xfrm rot="-540000">
            <a:off x="10674426" y="-1415057"/>
            <a:ext cx="4942508" cy="893572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E2088EF-EA05-BF9E-3A25-C36E79235A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8646" y="1931579"/>
            <a:ext cx="6340929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fr-FR" sz="7200">
                <a:solidFill>
                  <a:schemeClr val="tx1"/>
                </a:solidFill>
                <a:latin typeface="+mj-lt"/>
                <a:cs typeface="Calibri Light"/>
              </a:rPr>
              <a:t>Livrables et améliorations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71FAC44D-D0AF-92EE-CE6C-A593063CA6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32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420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9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239E2-31AC-0DCC-170B-9F48EBB64CD0}"/>
              </a:ext>
            </a:extLst>
          </p:cNvPr>
          <p:cNvSpPr/>
          <p:nvPr/>
        </p:nvSpPr>
        <p:spPr>
          <a:xfrm rot="-660000">
            <a:off x="-3531788" y="-1169703"/>
            <a:ext cx="4942508" cy="16133898"/>
          </a:xfrm>
          <a:prstGeom prst="rect">
            <a:avLst/>
          </a:prstGeom>
          <a:solidFill>
            <a:srgbClr val="5C23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3BCC3DD-9F14-FA77-F25E-A663F42805AB}"/>
              </a:ext>
            </a:extLst>
          </p:cNvPr>
          <p:cNvSpPr txBox="1"/>
          <p:nvPr/>
        </p:nvSpPr>
        <p:spPr>
          <a:xfrm>
            <a:off x="-477295" y="192360"/>
            <a:ext cx="652279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3600">
                <a:latin typeface="+mj-lt"/>
              </a:rPr>
              <a:t>Améliorations hardware :</a:t>
            </a:r>
            <a:endParaRPr lang="fr-FR"/>
          </a:p>
        </p:txBody>
      </p:sp>
      <p:sp>
        <p:nvSpPr>
          <p:cNvPr id="39" name="Espace réservé du numéro de diapositive 2">
            <a:extLst>
              <a:ext uri="{FF2B5EF4-FFF2-40B4-BE49-F238E27FC236}">
                <a16:creationId xmlns:a16="http://schemas.microsoft.com/office/drawing/2014/main" id="{BA6FAF40-BC01-5F2D-893F-31ADF19DC378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33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AC8D8EC-6D26-CAFE-25D7-38C3280102D4}"/>
              </a:ext>
            </a:extLst>
          </p:cNvPr>
          <p:cNvSpPr txBox="1"/>
          <p:nvPr/>
        </p:nvSpPr>
        <p:spPr>
          <a:xfrm>
            <a:off x="1309131" y="1205202"/>
            <a:ext cx="6232187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>
                <a:cs typeface="Calibri"/>
              </a:rPr>
              <a:t>Rectification des erreurs de conception :</a:t>
            </a:r>
          </a:p>
          <a:p>
            <a:pPr marL="342900" indent="-342900">
              <a:buFont typeface="Calibri"/>
              <a:buChar char="-"/>
            </a:pPr>
            <a:r>
              <a:rPr lang="fr-FR">
                <a:cs typeface="Calibri"/>
              </a:rPr>
              <a:t>Ilot de masse</a:t>
            </a:r>
            <a:endParaRPr lang="fr-FR"/>
          </a:p>
          <a:p>
            <a:pPr marL="342900" indent="-342900">
              <a:buFont typeface="Calibri"/>
              <a:buChar char="-"/>
            </a:pPr>
            <a:r>
              <a:rPr lang="fr-FR">
                <a:cs typeface="Calibri"/>
              </a:rPr>
              <a:t>Démarrage avec </a:t>
            </a:r>
            <a:r>
              <a:rPr lang="fr-FR" err="1">
                <a:cs typeface="Calibri"/>
              </a:rPr>
              <a:t>Vext</a:t>
            </a:r>
            <a:endParaRPr lang="fr-FR">
              <a:cs typeface="Calibri"/>
            </a:endParaRPr>
          </a:p>
          <a:p>
            <a:pPr marL="342900" indent="-342900">
              <a:buFont typeface="Calibri"/>
              <a:buChar char="-"/>
            </a:pPr>
            <a:endParaRPr lang="fr-FR">
              <a:cs typeface="Calibri"/>
            </a:endParaRPr>
          </a:p>
          <a:p>
            <a:r>
              <a:rPr lang="fr-FR" sz="2400">
                <a:cs typeface="Calibri"/>
              </a:rPr>
              <a:t>Mise en place du chargement par induction</a:t>
            </a:r>
          </a:p>
          <a:p>
            <a:pPr marL="285750" indent="-285750">
              <a:buFont typeface="Calibri"/>
              <a:buChar char="-"/>
            </a:pPr>
            <a:r>
              <a:rPr lang="fr-FR">
                <a:cs typeface="Calibri"/>
              </a:rPr>
              <a:t>Design des PCB et modification du panier</a:t>
            </a:r>
          </a:p>
          <a:p>
            <a:pPr marL="285750" indent="-285750">
              <a:buFont typeface="Calibri"/>
              <a:buChar char="-"/>
            </a:pPr>
            <a:endParaRPr lang="fr-FR">
              <a:cs typeface="Calibri"/>
            </a:endParaRPr>
          </a:p>
          <a:p>
            <a:r>
              <a:rPr lang="fr-FR" sz="2400">
                <a:cs typeface="Calibri"/>
              </a:rPr>
              <a:t>Repenser l'interrupteur magnétique</a:t>
            </a:r>
          </a:p>
          <a:p>
            <a:pPr marL="285750" indent="-285750">
              <a:buFont typeface="Calibri"/>
              <a:buChar char="-"/>
            </a:pPr>
            <a:r>
              <a:rPr lang="fr-FR">
                <a:cs typeface="Calibri"/>
              </a:rPr>
              <a:t>Trouver une solution plus durable</a:t>
            </a:r>
          </a:p>
          <a:p>
            <a:endParaRPr lang="fr-FR">
              <a:cs typeface="Calibri"/>
            </a:endParaRPr>
          </a:p>
          <a:p>
            <a:r>
              <a:rPr lang="fr-FR" sz="2400">
                <a:cs typeface="Calibri"/>
              </a:rPr>
              <a:t>Séparer les cartes du panier et des quilles</a:t>
            </a:r>
            <a:endParaRPr lang="fr-FR"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fr-FR">
                <a:cs typeface="Calibri"/>
              </a:rPr>
              <a:t>Miniaturiser les cartes des quilles, faire PCB sécable ?</a:t>
            </a:r>
          </a:p>
          <a:p>
            <a:pPr marL="285750" indent="-285750">
              <a:buFont typeface="Calibri"/>
              <a:buChar char="-"/>
            </a:pPr>
            <a:endParaRPr lang="fr-FR" sz="2400">
              <a:cs typeface="Calibri"/>
            </a:endParaRPr>
          </a:p>
          <a:p>
            <a:r>
              <a:rPr lang="fr-FR" sz="2400">
                <a:cs typeface="Calibri"/>
              </a:rPr>
              <a:t>Multiplexer le BLE / ESB sur la carte du panier</a:t>
            </a:r>
          </a:p>
        </p:txBody>
      </p:sp>
    </p:spTree>
    <p:extLst>
      <p:ext uri="{BB962C8B-B14F-4D97-AF65-F5344CB8AC3E}">
        <p14:creationId xmlns:p14="http://schemas.microsoft.com/office/powerpoint/2010/main" val="16326048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EED453-EFA3-E7FD-873C-5FF1E23FB336}"/>
              </a:ext>
            </a:extLst>
          </p:cNvPr>
          <p:cNvSpPr/>
          <p:nvPr/>
        </p:nvSpPr>
        <p:spPr>
          <a:xfrm rot="21060000">
            <a:off x="10674426" y="-1415057"/>
            <a:ext cx="4942508" cy="893572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14" name="Espace réservé du numéro de diapositive 2">
            <a:extLst>
              <a:ext uri="{FF2B5EF4-FFF2-40B4-BE49-F238E27FC236}">
                <a16:creationId xmlns:a16="http://schemas.microsoft.com/office/drawing/2014/main" id="{42CD1E0F-7CC3-4CFD-580A-0E57A42D8514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34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70F1F05-B051-E498-5EAD-DE6CD4DE5129}"/>
              </a:ext>
            </a:extLst>
          </p:cNvPr>
          <p:cNvSpPr txBox="1"/>
          <p:nvPr/>
        </p:nvSpPr>
        <p:spPr>
          <a:xfrm>
            <a:off x="-477295" y="192360"/>
            <a:ext cx="652279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3600">
                <a:latin typeface="+mj-lt"/>
              </a:rPr>
              <a:t>Modifications hardware :</a:t>
            </a:r>
            <a:endParaRPr lang="fr-FR"/>
          </a:p>
        </p:txBody>
      </p:sp>
      <p:pic>
        <p:nvPicPr>
          <p:cNvPr id="2" name="Image 2">
            <a:extLst>
              <a:ext uri="{FF2B5EF4-FFF2-40B4-BE49-F238E27FC236}">
                <a16:creationId xmlns:a16="http://schemas.microsoft.com/office/drawing/2014/main" id="{AC48F120-816F-1DEE-47E1-5E05C530B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702" y="780421"/>
            <a:ext cx="2743200" cy="3341836"/>
          </a:xfrm>
          <a:prstGeom prst="rect">
            <a:avLst/>
          </a:prstGeom>
        </p:spPr>
      </p:pic>
      <p:pic>
        <p:nvPicPr>
          <p:cNvPr id="3" name="Image 4">
            <a:extLst>
              <a:ext uri="{FF2B5EF4-FFF2-40B4-BE49-F238E27FC236}">
                <a16:creationId xmlns:a16="http://schemas.microsoft.com/office/drawing/2014/main" id="{85E4E417-199A-AF2C-06EF-D84302595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437" y="837293"/>
            <a:ext cx="4224067" cy="2940544"/>
          </a:xfrm>
          <a:prstGeom prst="rect">
            <a:avLst/>
          </a:prstGeom>
        </p:spPr>
      </p:pic>
      <p:pic>
        <p:nvPicPr>
          <p:cNvPr id="5" name="Image 6">
            <a:extLst>
              <a:ext uri="{FF2B5EF4-FFF2-40B4-BE49-F238E27FC236}">
                <a16:creationId xmlns:a16="http://schemas.microsoft.com/office/drawing/2014/main" id="{E3FE59DC-771D-9B3C-BDD0-5EF900C24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1835" y="3966255"/>
            <a:ext cx="3375803" cy="2534209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051B0C91-5758-8CAF-5E39-B8499A804CFB}"/>
              </a:ext>
            </a:extLst>
          </p:cNvPr>
          <p:cNvSpPr/>
          <p:nvPr/>
        </p:nvSpPr>
        <p:spPr>
          <a:xfrm>
            <a:off x="5622822" y="4885403"/>
            <a:ext cx="774290" cy="79887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05936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EED453-EFA3-E7FD-873C-5FF1E23FB336}"/>
              </a:ext>
            </a:extLst>
          </p:cNvPr>
          <p:cNvSpPr/>
          <p:nvPr/>
        </p:nvSpPr>
        <p:spPr>
          <a:xfrm rot="21060000">
            <a:off x="10674426" y="-1415057"/>
            <a:ext cx="4942508" cy="893572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70F1F05-B051-E498-5EAD-DE6CD4DE5129}"/>
              </a:ext>
            </a:extLst>
          </p:cNvPr>
          <p:cNvSpPr txBox="1"/>
          <p:nvPr/>
        </p:nvSpPr>
        <p:spPr>
          <a:xfrm>
            <a:off x="-426798" y="192360"/>
            <a:ext cx="652279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2400"/>
              <a:t>Optimisation des coûts :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7357A73-83A7-EBC1-521C-1AAC74D86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147" y="1671580"/>
            <a:ext cx="2386780" cy="155604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4EFBEC4-8841-ED57-EE05-B5C4391E1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166" y="1295102"/>
            <a:ext cx="3143689" cy="213389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7FC00EB9-8C0C-FD67-0679-000F807DC5D2}"/>
              </a:ext>
            </a:extLst>
          </p:cNvPr>
          <p:cNvSpPr txBox="1"/>
          <p:nvPr/>
        </p:nvSpPr>
        <p:spPr>
          <a:xfrm>
            <a:off x="1012784" y="3163746"/>
            <a:ext cx="4668455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fr-FR">
              <a:ea typeface="Calibri"/>
              <a:cs typeface="Calibri"/>
            </a:endParaRPr>
          </a:p>
          <a:p>
            <a:r>
              <a:rPr lang="fr-FR">
                <a:ea typeface="Calibri"/>
                <a:cs typeface="Calibri"/>
              </a:rPr>
              <a:t>Module NRF52832 + antenne intégrée = 10</a:t>
            </a:r>
            <a:r>
              <a:rPr lang="fr-FR"/>
              <a:t> €</a:t>
            </a:r>
          </a:p>
          <a:p>
            <a:endParaRPr lang="fr-FR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ea typeface="Calibri"/>
                <a:cs typeface="Calibri"/>
              </a:rPr>
              <a:t>Permet de s’affranchir des problèmes d’antennes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ea typeface="Calibri"/>
                <a:cs typeface="Calibri"/>
              </a:rPr>
              <a:t>POC</a:t>
            </a:r>
          </a:p>
          <a:p>
            <a:endParaRPr lang="fr-FR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fr-FR">
              <a:ea typeface="Calibri"/>
              <a:cs typeface="Calibri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E868F36-5BC6-5D06-F93D-C4048B0C0135}"/>
              </a:ext>
            </a:extLst>
          </p:cNvPr>
          <p:cNvSpPr txBox="1"/>
          <p:nvPr/>
        </p:nvSpPr>
        <p:spPr>
          <a:xfrm>
            <a:off x="5958248" y="3163745"/>
            <a:ext cx="466845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fr-FR">
              <a:ea typeface="Calibri"/>
              <a:cs typeface="Calibri"/>
            </a:endParaRPr>
          </a:p>
          <a:p>
            <a:r>
              <a:rPr lang="fr-FR">
                <a:ea typeface="Calibri"/>
                <a:cs typeface="Calibri"/>
              </a:rPr>
              <a:t>Module NRF52832 simple = 5 €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ea typeface="Calibri"/>
                <a:cs typeface="Calibri"/>
              </a:rPr>
              <a:t>Nécessite une antenne désignée directement sur le PCB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ea typeface="Calibri"/>
                <a:cs typeface="Calibri"/>
              </a:rPr>
              <a:t>Diminution des coûts pour industrialisation</a:t>
            </a:r>
          </a:p>
          <a:p>
            <a:endParaRPr lang="fr-FR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fr-FR">
              <a:ea typeface="Calibri"/>
              <a:cs typeface="Calibri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45B9001-BDBF-DC2B-A0F6-D5BF3534EE09}"/>
              </a:ext>
            </a:extLst>
          </p:cNvPr>
          <p:cNvSpPr txBox="1"/>
          <p:nvPr/>
        </p:nvSpPr>
        <p:spPr>
          <a:xfrm>
            <a:off x="2921939" y="5756342"/>
            <a:ext cx="691567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b="1"/>
              <a:t>Gain de 70 € sur l’ensemble du projet (23% d’économie)</a:t>
            </a:r>
            <a:endParaRPr lang="fr-FR" b="1">
              <a:cs typeface="Calibri"/>
            </a:endParaRPr>
          </a:p>
        </p:txBody>
      </p:sp>
      <p:sp>
        <p:nvSpPr>
          <p:cNvPr id="12" name="Espace réservé du numéro de diapositive 2">
            <a:extLst>
              <a:ext uri="{FF2B5EF4-FFF2-40B4-BE49-F238E27FC236}">
                <a16:creationId xmlns:a16="http://schemas.microsoft.com/office/drawing/2014/main" id="{9F4F7E20-DC07-E723-775C-7B0C3CEA696C}"/>
              </a:ext>
            </a:extLst>
          </p:cNvPr>
          <p:cNvSpPr>
            <a:spLocks noGrp="1"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35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7501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EED453-EFA3-E7FD-873C-5FF1E23FB336}"/>
              </a:ext>
            </a:extLst>
          </p:cNvPr>
          <p:cNvSpPr/>
          <p:nvPr/>
        </p:nvSpPr>
        <p:spPr>
          <a:xfrm rot="21060000">
            <a:off x="10674426" y="-1415057"/>
            <a:ext cx="4942508" cy="893572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14" name="Espace réservé du numéro de diapositive 2">
            <a:extLst>
              <a:ext uri="{FF2B5EF4-FFF2-40B4-BE49-F238E27FC236}">
                <a16:creationId xmlns:a16="http://schemas.microsoft.com/office/drawing/2014/main" id="{42CD1E0F-7CC3-4CFD-580A-0E57A42D8514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36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70F1F05-B051-E498-5EAD-DE6CD4DE5129}"/>
              </a:ext>
            </a:extLst>
          </p:cNvPr>
          <p:cNvSpPr txBox="1"/>
          <p:nvPr/>
        </p:nvSpPr>
        <p:spPr>
          <a:xfrm>
            <a:off x="-477295" y="192360"/>
            <a:ext cx="652279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3600">
                <a:latin typeface="+mj-lt"/>
              </a:rPr>
              <a:t>Améliorations Software :</a:t>
            </a:r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556FF79-F4D9-BDA4-C6A0-C1EDD1212DAB}"/>
              </a:ext>
            </a:extLst>
          </p:cNvPr>
          <p:cNvSpPr txBox="1"/>
          <p:nvPr/>
        </p:nvSpPr>
        <p:spPr>
          <a:xfrm>
            <a:off x="1309131" y="1205202"/>
            <a:ext cx="6232187" cy="35086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>
                <a:cs typeface="Calibri"/>
              </a:rPr>
              <a:t>Ajout de fonctionnalités:</a:t>
            </a:r>
          </a:p>
          <a:p>
            <a:pPr marL="342900" indent="-342900">
              <a:buFont typeface="Calibri"/>
              <a:buChar char="-"/>
            </a:pPr>
            <a:r>
              <a:rPr lang="fr-FR">
                <a:cs typeface="Calibri"/>
              </a:rPr>
              <a:t>Mode appairage (sur quille et panier)</a:t>
            </a:r>
            <a:endParaRPr lang="fr-FR"/>
          </a:p>
          <a:p>
            <a:pPr marL="342900" indent="-342900">
              <a:buFont typeface="Calibri"/>
              <a:buChar char="-"/>
            </a:pPr>
            <a:r>
              <a:rPr lang="fr-FR">
                <a:cs typeface="Calibri"/>
              </a:rPr>
              <a:t>Mesure de l’état de charge de la batterie</a:t>
            </a:r>
          </a:p>
          <a:p>
            <a:pPr marL="342900" indent="-342900">
              <a:buFont typeface="Calibri"/>
              <a:buChar char="-"/>
            </a:pPr>
            <a:r>
              <a:rPr lang="fr-FR">
                <a:cs typeface="Calibri"/>
              </a:rPr>
              <a:t>Mesure de la distance quille - panier</a:t>
            </a:r>
          </a:p>
          <a:p>
            <a:pPr marL="342900" indent="-342900">
              <a:buFont typeface="Calibri"/>
              <a:buChar char="-"/>
            </a:pPr>
            <a:endParaRPr lang="fr-FR">
              <a:cs typeface="Calibri"/>
            </a:endParaRPr>
          </a:p>
          <a:p>
            <a:pPr marL="342900" indent="-342900">
              <a:buFont typeface="Calibri"/>
              <a:buChar char="-"/>
            </a:pPr>
            <a:endParaRPr lang="fr-FR">
              <a:cs typeface="Calibri"/>
            </a:endParaRPr>
          </a:p>
          <a:p>
            <a:r>
              <a:rPr lang="fr-FR" sz="2400">
                <a:cs typeface="Calibri"/>
              </a:rPr>
              <a:t>Optimisations</a:t>
            </a:r>
          </a:p>
          <a:p>
            <a:pPr marL="285750" indent="-285750">
              <a:buFont typeface="Calibri"/>
              <a:buChar char="-"/>
            </a:pPr>
            <a:r>
              <a:rPr lang="fr-FR">
                <a:cs typeface="Calibri"/>
              </a:rPr>
              <a:t>Optimisation du code pour réduction de la conso d’énergie</a:t>
            </a:r>
          </a:p>
          <a:p>
            <a:pPr marL="285750" indent="-285750">
              <a:buFont typeface="Calibri"/>
              <a:buChar char="-"/>
            </a:pPr>
            <a:r>
              <a:rPr lang="fr-FR">
                <a:cs typeface="Calibri"/>
              </a:rPr>
              <a:t>Optimisation des envois ESB avec de l’acquittement</a:t>
            </a:r>
          </a:p>
          <a:p>
            <a:endParaRPr lang="fr-FR" sz="2400">
              <a:cs typeface="Calibri"/>
            </a:endParaRPr>
          </a:p>
          <a:p>
            <a:r>
              <a:rPr lang="fr-FR" sz="2400">
                <a:cs typeface="Calibri"/>
              </a:rPr>
              <a:t>Multiplexer le BLE / ESB sur la carte du panier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BB4F99-5378-5B1B-66B6-8E1F53E22CFE}"/>
              </a:ext>
            </a:extLst>
          </p:cNvPr>
          <p:cNvSpPr/>
          <p:nvPr/>
        </p:nvSpPr>
        <p:spPr>
          <a:xfrm rot="20940000">
            <a:off x="-3531788" y="-1169703"/>
            <a:ext cx="4942508" cy="16133898"/>
          </a:xfrm>
          <a:prstGeom prst="rect">
            <a:avLst/>
          </a:prstGeom>
          <a:solidFill>
            <a:srgbClr val="5C23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48099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22CD945-D01C-0FC4-D75E-26B542065A52}"/>
              </a:ext>
            </a:extLst>
          </p:cNvPr>
          <p:cNvSpPr/>
          <p:nvPr/>
        </p:nvSpPr>
        <p:spPr>
          <a:xfrm rot="15540000">
            <a:off x="2022249" y="-10157719"/>
            <a:ext cx="4942508" cy="16133898"/>
          </a:xfrm>
          <a:prstGeom prst="rect">
            <a:avLst/>
          </a:prstGeom>
          <a:solidFill>
            <a:srgbClr val="5C23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EED453-EFA3-E7FD-873C-5FF1E23FB336}"/>
              </a:ext>
            </a:extLst>
          </p:cNvPr>
          <p:cNvSpPr/>
          <p:nvPr/>
        </p:nvSpPr>
        <p:spPr>
          <a:xfrm rot="4740000">
            <a:off x="5925865" y="4011870"/>
            <a:ext cx="4942508" cy="893572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14" name="Espace réservé du numéro de diapositive 2">
            <a:extLst>
              <a:ext uri="{FF2B5EF4-FFF2-40B4-BE49-F238E27FC236}">
                <a16:creationId xmlns:a16="http://schemas.microsoft.com/office/drawing/2014/main" id="{42CD1E0F-7CC3-4CFD-580A-0E57A42D8514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37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70F1F05-B051-E498-5EAD-DE6CD4DE5129}"/>
              </a:ext>
            </a:extLst>
          </p:cNvPr>
          <p:cNvSpPr txBox="1"/>
          <p:nvPr/>
        </p:nvSpPr>
        <p:spPr>
          <a:xfrm>
            <a:off x="0" y="210467"/>
            <a:ext cx="656122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3600">
                <a:latin typeface="+mj-lt"/>
              </a:rPr>
              <a:t>Améliorations de l’Application :</a:t>
            </a:r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EF3BF70-CC6E-AD18-2139-E480CB2A8A5D}"/>
              </a:ext>
            </a:extLst>
          </p:cNvPr>
          <p:cNvSpPr txBox="1"/>
          <p:nvPr/>
        </p:nvSpPr>
        <p:spPr>
          <a:xfrm>
            <a:off x="1330123" y="1325194"/>
            <a:ext cx="7389548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>
                <a:cs typeface="Calibri"/>
              </a:rPr>
              <a:t>Correction du code</a:t>
            </a:r>
          </a:p>
          <a:p>
            <a:pPr marL="342900" indent="-342900">
              <a:buFont typeface="Calibri"/>
              <a:buChar char="-"/>
            </a:pPr>
            <a:r>
              <a:rPr lang="fr-FR">
                <a:cs typeface="Calibri"/>
              </a:rPr>
              <a:t>Amélioration du code en supprimant les erreurs Lint</a:t>
            </a:r>
            <a:endParaRPr lang="fr-FR"/>
          </a:p>
          <a:p>
            <a:pPr marL="342900" indent="-342900">
              <a:buFont typeface="Calibri"/>
              <a:buChar char="-"/>
            </a:pPr>
            <a:r>
              <a:rPr lang="fr-FR">
                <a:cs typeface="Calibri"/>
              </a:rPr>
              <a:t>Correction des erreurs éventuelles après retour client</a:t>
            </a:r>
          </a:p>
          <a:p>
            <a:pPr marL="342900" indent="-342900">
              <a:buFont typeface="Calibri"/>
              <a:buChar char="-"/>
            </a:pPr>
            <a:endParaRPr lang="fr-FR">
              <a:cs typeface="Calibri"/>
            </a:endParaRPr>
          </a:p>
          <a:p>
            <a:r>
              <a:rPr lang="fr-FR" sz="2400">
                <a:cs typeface="Calibri"/>
              </a:rPr>
              <a:t>Terminer la connexion des utilisateurs</a:t>
            </a:r>
          </a:p>
          <a:p>
            <a:endParaRPr lang="fr-FR">
              <a:cs typeface="Calibri"/>
            </a:endParaRPr>
          </a:p>
          <a:p>
            <a:r>
              <a:rPr lang="fr-FR" sz="2400">
                <a:cs typeface="Calibri"/>
              </a:rPr>
              <a:t>Développer l’API</a:t>
            </a:r>
          </a:p>
          <a:p>
            <a:pPr marL="285750" indent="-285750">
              <a:buFont typeface="Calibri"/>
              <a:buChar char="-"/>
            </a:pPr>
            <a:r>
              <a:rPr lang="fr-FR">
                <a:cs typeface="Calibri"/>
              </a:rPr>
              <a:t>Permettre la connexion des utilisateurs</a:t>
            </a:r>
          </a:p>
          <a:p>
            <a:pPr marL="285750" indent="-285750">
              <a:buFont typeface="Calibri"/>
              <a:buChar char="-"/>
            </a:pPr>
            <a:r>
              <a:rPr lang="fr-FR">
                <a:cs typeface="Calibri"/>
              </a:rPr>
              <a:t>Permettre la sauvegarde des statistiques</a:t>
            </a:r>
          </a:p>
          <a:p>
            <a:endParaRPr lang="fr-FR">
              <a:cs typeface="Calibri"/>
            </a:endParaRPr>
          </a:p>
          <a:p>
            <a:r>
              <a:rPr lang="fr-FR" sz="2400">
                <a:cs typeface="Calibri"/>
              </a:rPr>
              <a:t>Permettre la connexion de différents utilisateurs sur la page d’ajout des joueurs</a:t>
            </a:r>
            <a:endParaRPr lang="fr-FR"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fr-FR">
                <a:cs typeface="Calibri"/>
              </a:rPr>
              <a:t>Connexion par code ou QR code</a:t>
            </a:r>
          </a:p>
          <a:p>
            <a:pPr marL="285750" indent="-285750">
              <a:buFont typeface="Calibri"/>
              <a:buChar char="-"/>
            </a:pPr>
            <a:endParaRPr lang="fr-FR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28845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03220E-C820-78AB-F077-CA8D3704DF0A}"/>
              </a:ext>
            </a:extLst>
          </p:cNvPr>
          <p:cNvSpPr/>
          <p:nvPr/>
        </p:nvSpPr>
        <p:spPr>
          <a:xfrm rot="21060000">
            <a:off x="-2927110" y="-551643"/>
            <a:ext cx="4942508" cy="893572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C23387-4AF7-D2D8-F817-A6D42BE16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03046"/>
            <a:ext cx="10515600" cy="1325563"/>
          </a:xfrm>
        </p:spPr>
        <p:txBody>
          <a:bodyPr/>
          <a:lstStyle/>
          <a:p>
            <a:r>
              <a:rPr lang="fr-FR">
                <a:cs typeface="Calibri Light"/>
              </a:rPr>
              <a:t>Livrable Objet Connecté</a:t>
            </a:r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F6B2A8A-9EED-0CB2-B918-576891E78749}"/>
              </a:ext>
            </a:extLst>
          </p:cNvPr>
          <p:cNvSpPr txBox="1"/>
          <p:nvPr/>
        </p:nvSpPr>
        <p:spPr>
          <a:xfrm>
            <a:off x="319520" y="1838552"/>
            <a:ext cx="8387600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b="1">
                <a:ea typeface="+mn-lt"/>
                <a:cs typeface="+mn-lt"/>
              </a:rPr>
              <a:t>Démonstrateur</a:t>
            </a:r>
            <a:endParaRPr lang="fr-FR"/>
          </a:p>
          <a:p>
            <a:endParaRPr lang="fr-FR" sz="2400" b="1">
              <a:cs typeface="Calibri"/>
            </a:endParaRPr>
          </a:p>
          <a:p>
            <a:r>
              <a:rPr lang="fr-FR" sz="2400" b="1">
                <a:cs typeface="Calibri"/>
              </a:rPr>
              <a:t>Documentation Hardware et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>
                <a:cs typeface="Calibri"/>
              </a:rPr>
              <a:t>Rapport conception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>
                <a:cs typeface="Calibri"/>
              </a:rPr>
              <a:t>Rapport conception Hardware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>
                <a:cs typeface="Calibri"/>
              </a:rPr>
              <a:t>Détail de choix des composants</a:t>
            </a:r>
          </a:p>
          <a:p>
            <a:endParaRPr lang="fr-FR" sz="2400" b="1">
              <a:cs typeface="Calibri"/>
            </a:endParaRPr>
          </a:p>
          <a:p>
            <a:endParaRPr lang="fr-FR" sz="2400" b="1">
              <a:cs typeface="Calibri"/>
            </a:endParaRPr>
          </a:p>
          <a:p>
            <a:endParaRPr lang="fr-FR" sz="2400">
              <a:cs typeface="Calibri"/>
            </a:endParaRPr>
          </a:p>
          <a:p>
            <a:endParaRPr lang="fr-FR" sz="2400"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fr-FR" sz="2400">
              <a:cs typeface="Calibri"/>
            </a:endParaRPr>
          </a:p>
          <a:p>
            <a:endParaRPr lang="fr-FR" sz="2400">
              <a:cs typeface="Calibri"/>
            </a:endParaRPr>
          </a:p>
        </p:txBody>
      </p:sp>
      <p:sp>
        <p:nvSpPr>
          <p:cNvPr id="11" name="Espace réservé du numéro de diapositive 2">
            <a:extLst>
              <a:ext uri="{FF2B5EF4-FFF2-40B4-BE49-F238E27FC236}">
                <a16:creationId xmlns:a16="http://schemas.microsoft.com/office/drawing/2014/main" id="{9328180A-B4C6-3182-FF1C-F7A44BFC7A17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38</a:t>
            </a:fld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CA14BC74-BD85-7E28-C6A2-890502ADADD7}"/>
              </a:ext>
            </a:extLst>
          </p:cNvPr>
          <p:cNvGrpSpPr>
            <a:grpSpLocks noChangeAspect="1"/>
          </p:cNvGrpSpPr>
          <p:nvPr/>
        </p:nvGrpSpPr>
        <p:grpSpPr>
          <a:xfrm>
            <a:off x="7121104" y="2067765"/>
            <a:ext cx="3172034" cy="2722469"/>
            <a:chOff x="5716640" y="1788811"/>
            <a:chExt cx="4437275" cy="3808390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16550799-C029-1D3A-B6C2-A0CBD8809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17492">
              <a:off x="7541870" y="1903384"/>
              <a:ext cx="2612045" cy="369381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9" name="Image 8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63AF21BE-733D-DE60-B5A0-0A9BADA9A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25017">
              <a:off x="7022662" y="1844249"/>
              <a:ext cx="2612045" cy="369381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12" name="Image 11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7512F651-5C40-A090-3335-B2DC85D8B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2490">
              <a:off x="6539546" y="1788812"/>
              <a:ext cx="2612043" cy="369381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14" name="Image 13" descr="Une image contenant table&#10;&#10;Description générée automatiquement">
              <a:extLst>
                <a:ext uri="{FF2B5EF4-FFF2-40B4-BE49-F238E27FC236}">
                  <a16:creationId xmlns:a16="http://schemas.microsoft.com/office/drawing/2014/main" id="{8C620F33-8834-3389-B9AA-A22FBDC55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43704">
              <a:off x="6042384" y="1788812"/>
              <a:ext cx="2612044" cy="369381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D77DFE0A-A3D9-175B-3E91-610CCA6C8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16640" y="1788811"/>
              <a:ext cx="2612045" cy="369381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</p:grpSp>
      <p:pic>
        <p:nvPicPr>
          <p:cNvPr id="19" name="Image 18">
            <a:extLst>
              <a:ext uri="{FF2B5EF4-FFF2-40B4-BE49-F238E27FC236}">
                <a16:creationId xmlns:a16="http://schemas.microsoft.com/office/drawing/2014/main" id="{E25FFD50-3D17-61D4-CB6A-78768DC2D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834" y="4616975"/>
            <a:ext cx="2588783" cy="203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5863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 descr="Une image contenant texte&#10;&#10;Description générée automatiquement">
            <a:extLst>
              <a:ext uri="{FF2B5EF4-FFF2-40B4-BE49-F238E27FC236}">
                <a16:creationId xmlns:a16="http://schemas.microsoft.com/office/drawing/2014/main" id="{5DC41E6F-6E9B-3E94-FD7C-D14644FA4D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2" t="1142" r="462" b="888"/>
          <a:stretch/>
        </p:blipFill>
        <p:spPr>
          <a:xfrm>
            <a:off x="7198575" y="526473"/>
            <a:ext cx="4175377" cy="2466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03220E-C820-78AB-F077-CA8D3704DF0A}"/>
              </a:ext>
            </a:extLst>
          </p:cNvPr>
          <p:cNvSpPr/>
          <p:nvPr/>
        </p:nvSpPr>
        <p:spPr>
          <a:xfrm rot="21060000">
            <a:off x="-2927110" y="-551643"/>
            <a:ext cx="4942508" cy="893572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C23387-4AF7-D2D8-F817-A6D42BE16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03046"/>
            <a:ext cx="10515600" cy="1325563"/>
          </a:xfrm>
        </p:spPr>
        <p:txBody>
          <a:bodyPr/>
          <a:lstStyle/>
          <a:p>
            <a:r>
              <a:rPr lang="fr-FR">
                <a:cs typeface="Calibri Light"/>
              </a:rPr>
              <a:t>Livrable Application</a:t>
            </a:r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F6B2A8A-9EED-0CB2-B918-576891E78749}"/>
              </a:ext>
            </a:extLst>
          </p:cNvPr>
          <p:cNvSpPr txBox="1"/>
          <p:nvPr/>
        </p:nvSpPr>
        <p:spPr>
          <a:xfrm>
            <a:off x="319520" y="1838552"/>
            <a:ext cx="4698292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b="1" err="1">
                <a:ea typeface="+mn-lt"/>
                <a:cs typeface="+mn-lt"/>
              </a:rPr>
              <a:t>JavaDoc</a:t>
            </a:r>
            <a:r>
              <a:rPr lang="fr-FR" sz="2400" b="1">
                <a:ea typeface="+mn-lt"/>
                <a:cs typeface="+mn-lt"/>
              </a:rPr>
              <a:t> complète avec explication du code</a:t>
            </a:r>
            <a:endParaRPr lang="fr-FR"/>
          </a:p>
          <a:p>
            <a:endParaRPr lang="fr-FR" sz="2400" b="1">
              <a:cs typeface="Calibri"/>
            </a:endParaRPr>
          </a:p>
          <a:p>
            <a:r>
              <a:rPr lang="fr-FR" sz="2400" b="1">
                <a:cs typeface="Calibri"/>
              </a:rPr>
              <a:t>Un manuel utilisateur pour expliquer le fonctionnement de l'application</a:t>
            </a:r>
          </a:p>
          <a:p>
            <a:endParaRPr lang="fr-FR" sz="2400" b="1">
              <a:cs typeface="Calibri"/>
            </a:endParaRPr>
          </a:p>
          <a:p>
            <a:r>
              <a:rPr lang="fr-FR" sz="2400" b="1">
                <a:cs typeface="Calibri"/>
              </a:rPr>
              <a:t>Un cahier de test</a:t>
            </a:r>
          </a:p>
          <a:p>
            <a:endParaRPr lang="fr-FR" sz="2400" b="1">
              <a:cs typeface="Calibri"/>
            </a:endParaRPr>
          </a:p>
          <a:p>
            <a:r>
              <a:rPr lang="fr-FR" sz="2400" b="1">
                <a:cs typeface="Calibri"/>
              </a:rPr>
              <a:t>Une documentation </a:t>
            </a:r>
          </a:p>
          <a:p>
            <a:r>
              <a:rPr lang="fr-FR" sz="2400" b="1">
                <a:cs typeface="Calibri"/>
              </a:rPr>
              <a:t>API</a:t>
            </a:r>
          </a:p>
          <a:p>
            <a:endParaRPr lang="fr-FR" sz="2400">
              <a:cs typeface="Calibri"/>
            </a:endParaRPr>
          </a:p>
          <a:p>
            <a:endParaRPr lang="fr-FR" sz="2400"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fr-FR" sz="2400">
              <a:cs typeface="Calibri"/>
            </a:endParaRPr>
          </a:p>
          <a:p>
            <a:endParaRPr lang="fr-FR" sz="2400">
              <a:cs typeface="Calibri"/>
            </a:endParaRPr>
          </a:p>
        </p:txBody>
      </p:sp>
      <p:sp>
        <p:nvSpPr>
          <p:cNvPr id="11" name="Espace réservé du numéro de diapositive 2">
            <a:extLst>
              <a:ext uri="{FF2B5EF4-FFF2-40B4-BE49-F238E27FC236}">
                <a16:creationId xmlns:a16="http://schemas.microsoft.com/office/drawing/2014/main" id="{9328180A-B4C6-3182-FF1C-F7A44BFC7A17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39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21" name="Image 20" descr="Une image contenant texte, équipement électronique, portable, ordinateur&#10;&#10;Description générée automatiquement">
            <a:extLst>
              <a:ext uri="{FF2B5EF4-FFF2-40B4-BE49-F238E27FC236}">
                <a16:creationId xmlns:a16="http://schemas.microsoft.com/office/drawing/2014/main" id="{0B918FCD-E535-5478-222A-A1FCA619F0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127" y="374539"/>
            <a:ext cx="5237278" cy="3541679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3872C11A-7076-4857-81D7-8E9D57873167}"/>
              </a:ext>
            </a:extLst>
          </p:cNvPr>
          <p:cNvGrpSpPr>
            <a:grpSpLocks noChangeAspect="1"/>
          </p:cNvGrpSpPr>
          <p:nvPr/>
        </p:nvGrpSpPr>
        <p:grpSpPr>
          <a:xfrm>
            <a:off x="5612558" y="2253160"/>
            <a:ext cx="3172033" cy="2722469"/>
            <a:chOff x="5716640" y="1788811"/>
            <a:chExt cx="4437275" cy="3808390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F7294907-913E-4667-B1A6-12BA3539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17492">
              <a:off x="7541870" y="1903384"/>
              <a:ext cx="2612045" cy="369381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5" name="Image 4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20BD6E73-74E4-B9C2-C09B-D5F0B7A17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25017">
              <a:off x="7022662" y="1844249"/>
              <a:ext cx="2612045" cy="369381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15" name="Image 14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9FDD1B7E-457D-3113-9F1F-E50FBB392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2490">
              <a:off x="6539546" y="1788812"/>
              <a:ext cx="2612043" cy="369381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13" name="Image 12" descr="Une image contenant table&#10;&#10;Description générée automatiquement">
              <a:extLst>
                <a:ext uri="{FF2B5EF4-FFF2-40B4-BE49-F238E27FC236}">
                  <a16:creationId xmlns:a16="http://schemas.microsoft.com/office/drawing/2014/main" id="{9A111E1A-BE26-8963-C7DF-3981BBCDE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43704">
              <a:off x="6042384" y="1788812"/>
              <a:ext cx="2612044" cy="369381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10" name="Image 9" descr="Une image contenant texte, carte de visite&#10;&#10;Description générée automatiquement">
              <a:extLst>
                <a:ext uri="{FF2B5EF4-FFF2-40B4-BE49-F238E27FC236}">
                  <a16:creationId xmlns:a16="http://schemas.microsoft.com/office/drawing/2014/main" id="{4A889A6F-6CD8-13CB-5C10-2477A0E04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6640" y="1788811"/>
              <a:ext cx="2612045" cy="369381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</p:grpSp>
      <p:pic>
        <p:nvPicPr>
          <p:cNvPr id="27" name="Image 26" descr="Une image contenant table&#10;&#10;Description générée automatiquement">
            <a:extLst>
              <a:ext uri="{FF2B5EF4-FFF2-40B4-BE49-F238E27FC236}">
                <a16:creationId xmlns:a16="http://schemas.microsoft.com/office/drawing/2014/main" id="{332485BE-1C31-099B-8EFE-AB1BFBDAF3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614" y="4180702"/>
            <a:ext cx="4627285" cy="240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97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EED453-EFA3-E7FD-873C-5FF1E23FB336}"/>
              </a:ext>
            </a:extLst>
          </p:cNvPr>
          <p:cNvSpPr/>
          <p:nvPr/>
        </p:nvSpPr>
        <p:spPr>
          <a:xfrm rot="21060000">
            <a:off x="10674426" y="-1415057"/>
            <a:ext cx="4942508" cy="893572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1EF297-FCA1-DB57-B4D0-AE4CC83533EC}"/>
              </a:ext>
            </a:extLst>
          </p:cNvPr>
          <p:cNvSpPr txBox="1"/>
          <p:nvPr/>
        </p:nvSpPr>
        <p:spPr>
          <a:xfrm>
            <a:off x="643468" y="434507"/>
            <a:ext cx="4620584" cy="67350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4400">
                <a:latin typeface="+mj-lt"/>
                <a:ea typeface="+mj-ea"/>
                <a:cs typeface="+mj-cs"/>
              </a:rPr>
              <a:t>Contexte</a:t>
            </a:r>
            <a:endParaRPr lang="fr-FR">
              <a:ea typeface="+mj-ea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A63CE2B-8E66-0D73-1620-CF947E6552CF}"/>
              </a:ext>
            </a:extLst>
          </p:cNvPr>
          <p:cNvSpPr txBox="1"/>
          <p:nvPr/>
        </p:nvSpPr>
        <p:spPr>
          <a:xfrm>
            <a:off x="919976" y="1784194"/>
            <a:ext cx="8577146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>
                <a:ea typeface="+mn-lt"/>
                <a:cs typeface="+mn-lt"/>
              </a:rPr>
              <a:t>L’association du </a:t>
            </a:r>
            <a:r>
              <a:rPr lang="fr-FR" sz="2400" err="1">
                <a:ea typeface="+mn-lt"/>
                <a:cs typeface="+mn-lt"/>
              </a:rPr>
              <a:t>Mölkky</a:t>
            </a:r>
            <a:r>
              <a:rPr lang="fr-FR" sz="2400">
                <a:ea typeface="+mn-lt"/>
                <a:cs typeface="+mn-lt"/>
              </a:rPr>
              <a:t> Club Anjou cherche une solution innovante pour faciliter le déroulement d’une partie de </a:t>
            </a:r>
            <a:r>
              <a:rPr lang="fr-FR" sz="2400" err="1">
                <a:ea typeface="+mn-lt"/>
                <a:cs typeface="+mn-lt"/>
              </a:rPr>
              <a:t>Mölkky</a:t>
            </a:r>
            <a:r>
              <a:rPr lang="fr-FR" sz="2400">
                <a:ea typeface="+mn-lt"/>
                <a:cs typeface="+mn-lt"/>
              </a:rPr>
              <a:t>.</a:t>
            </a:r>
          </a:p>
          <a:p>
            <a:endParaRPr lang="fr-FR" sz="2400">
              <a:ea typeface="+mn-lt"/>
              <a:cs typeface="+mn-lt"/>
            </a:endParaRPr>
          </a:p>
          <a:p>
            <a:r>
              <a:rPr lang="fr-FR" sz="2400">
                <a:ea typeface="+mn-lt"/>
                <a:cs typeface="+mn-lt"/>
              </a:rPr>
              <a:t>L'objectif est de compter automatiquement les points lors du match afin de les intégrer dans un système de gestion de tournoi tout en permettant la modification en cas d'erreur.</a:t>
            </a:r>
          </a:p>
          <a:p>
            <a:endParaRPr lang="fr-FR" sz="2400">
              <a:ea typeface="+mn-lt"/>
              <a:cs typeface="+mn-lt"/>
            </a:endParaRPr>
          </a:p>
        </p:txBody>
      </p:sp>
      <p:sp>
        <p:nvSpPr>
          <p:cNvPr id="4" name="Espace réservé du numéro de diapositive 2">
            <a:extLst>
              <a:ext uri="{FF2B5EF4-FFF2-40B4-BE49-F238E27FC236}">
                <a16:creationId xmlns:a16="http://schemas.microsoft.com/office/drawing/2014/main" id="{E16A2348-CC6E-7E69-C3B9-506A254C444B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9848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724F7B-EE67-176C-B2C4-6E9D1D318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fr-FR" sz="7000">
              <a:cs typeface="Calibri"/>
            </a:endParaRPr>
          </a:p>
          <a:p>
            <a:pPr marL="0" indent="0" algn="ctr">
              <a:buNone/>
            </a:pPr>
            <a:r>
              <a:rPr lang="fr-FR" sz="7000">
                <a:cs typeface="Calibri"/>
              </a:rPr>
              <a:t>Merci de votre attention</a:t>
            </a:r>
            <a:endParaRPr lang="fr-FR">
              <a:cs typeface="Calibri"/>
            </a:endParaRP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8DD0D219-890F-BD41-FB70-087A47291305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6736CB-ABF6-36D2-CF06-33FE6B96B6FE}"/>
              </a:ext>
            </a:extLst>
          </p:cNvPr>
          <p:cNvSpPr/>
          <p:nvPr/>
        </p:nvSpPr>
        <p:spPr>
          <a:xfrm rot="15540000">
            <a:off x="6360605" y="-802311"/>
            <a:ext cx="4942508" cy="16133898"/>
          </a:xfrm>
          <a:prstGeom prst="rect">
            <a:avLst/>
          </a:prstGeom>
          <a:solidFill>
            <a:srgbClr val="5C23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68E39D-949E-2C67-067A-252AB256EE90}"/>
              </a:ext>
            </a:extLst>
          </p:cNvPr>
          <p:cNvSpPr/>
          <p:nvPr/>
        </p:nvSpPr>
        <p:spPr>
          <a:xfrm rot="21060000">
            <a:off x="-3708324" y="-612235"/>
            <a:ext cx="4942508" cy="893572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8" name="Espace réservé du numéro de diapositive 2">
            <a:extLst>
              <a:ext uri="{FF2B5EF4-FFF2-40B4-BE49-F238E27FC236}">
                <a16:creationId xmlns:a16="http://schemas.microsoft.com/office/drawing/2014/main" id="{9A74246C-9DFE-9F35-43D3-C8176E671D5E}"/>
              </a:ext>
            </a:extLst>
          </p:cNvPr>
          <p:cNvSpPr txBox="1">
            <a:spLocks/>
          </p:cNvSpPr>
          <p:nvPr/>
        </p:nvSpPr>
        <p:spPr>
          <a:xfrm>
            <a:off x="11298936" y="61874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40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971E08A-3F86-7B70-4EB4-12CBEC921940}"/>
              </a:ext>
            </a:extLst>
          </p:cNvPr>
          <p:cNvSpPr txBox="1"/>
          <p:nvPr/>
        </p:nvSpPr>
        <p:spPr>
          <a:xfrm>
            <a:off x="1651000" y="3819416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/>
              <a:t>Place à la démo !</a:t>
            </a:r>
            <a:endParaRPr lang="en-GB" sz="3600"/>
          </a:p>
        </p:txBody>
      </p:sp>
    </p:spTree>
    <p:extLst>
      <p:ext uri="{BB962C8B-B14F-4D97-AF65-F5344CB8AC3E}">
        <p14:creationId xmlns:p14="http://schemas.microsoft.com/office/powerpoint/2010/main" val="2407677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DE2CC39-E97C-624F-BC08-2C850AAABE64}"/>
              </a:ext>
            </a:extLst>
          </p:cNvPr>
          <p:cNvSpPr/>
          <p:nvPr/>
        </p:nvSpPr>
        <p:spPr>
          <a:xfrm rot="15540000">
            <a:off x="2972426" y="-7614047"/>
            <a:ext cx="4942508" cy="16133898"/>
          </a:xfrm>
          <a:prstGeom prst="rect">
            <a:avLst/>
          </a:prstGeom>
          <a:solidFill>
            <a:srgbClr val="5C23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98704109-30C5-20B3-CEF0-0E9013A3F27E}"/>
              </a:ext>
            </a:extLst>
          </p:cNvPr>
          <p:cNvSpPr/>
          <p:nvPr/>
        </p:nvSpPr>
        <p:spPr>
          <a:xfrm>
            <a:off x="3704966" y="2213791"/>
            <a:ext cx="2438400" cy="2438400"/>
          </a:xfrm>
          <a:prstGeom prst="ellipse">
            <a:avLst/>
          </a:prstGeom>
          <a:solidFill>
            <a:srgbClr val="ED7D31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cs typeface="Calibri"/>
              </a:rPr>
              <a:t>Détection de la chute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4D8DDC4A-A482-3CFB-AEF1-7F5E451E981F}"/>
              </a:ext>
            </a:extLst>
          </p:cNvPr>
          <p:cNvSpPr/>
          <p:nvPr/>
        </p:nvSpPr>
        <p:spPr>
          <a:xfrm>
            <a:off x="6240680" y="2213039"/>
            <a:ext cx="2438400" cy="2438400"/>
          </a:xfrm>
          <a:prstGeom prst="ellipse">
            <a:avLst/>
          </a:prstGeom>
          <a:solidFill>
            <a:srgbClr val="ED7D3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>
                <a:cs typeface="Calibri"/>
              </a:rPr>
              <a:t>Autonomie</a:t>
            </a:r>
          </a:p>
          <a:p>
            <a:pPr algn="ctr"/>
            <a:r>
              <a:rPr lang="fr-FR">
                <a:cs typeface="Calibri"/>
              </a:rPr>
              <a:t>(Au moins un match)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5F15DB52-88BB-578D-C778-EA1FB5645EC8}"/>
              </a:ext>
            </a:extLst>
          </p:cNvPr>
          <p:cNvSpPr/>
          <p:nvPr/>
        </p:nvSpPr>
        <p:spPr>
          <a:xfrm>
            <a:off x="7497678" y="4387089"/>
            <a:ext cx="2438400" cy="2438400"/>
          </a:xfrm>
          <a:prstGeom prst="ellipse">
            <a:avLst/>
          </a:prstGeom>
          <a:solidFill>
            <a:srgbClr val="ED7D3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>
                <a:cs typeface="Calibri"/>
              </a:rPr>
              <a:t>Simplicité d'utilisation</a:t>
            </a:r>
            <a:endParaRPr lang="fr-FR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F1275060-BF9B-E80F-7A4A-498EAC379A2B}"/>
              </a:ext>
            </a:extLst>
          </p:cNvPr>
          <p:cNvSpPr/>
          <p:nvPr/>
        </p:nvSpPr>
        <p:spPr>
          <a:xfrm>
            <a:off x="4960503" y="4384575"/>
            <a:ext cx="2438400" cy="2438400"/>
          </a:xfrm>
          <a:prstGeom prst="ellipse">
            <a:avLst/>
          </a:prstGeom>
          <a:solidFill>
            <a:srgbClr val="ED7D3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>
                <a:cs typeface="Calibri"/>
              </a:rPr>
              <a:t>Résistance à l'environnement (chocs, humidité)</a:t>
            </a:r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F8B8B08-DB15-CFC3-99CC-593D4D42F00B}"/>
              </a:ext>
            </a:extLst>
          </p:cNvPr>
          <p:cNvSpPr/>
          <p:nvPr/>
        </p:nvSpPr>
        <p:spPr>
          <a:xfrm>
            <a:off x="2431936" y="4385559"/>
            <a:ext cx="2438400" cy="2438400"/>
          </a:xfrm>
          <a:prstGeom prst="ellipse">
            <a:avLst/>
          </a:prstGeom>
          <a:solidFill>
            <a:srgbClr val="ED7D3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>
                <a:cs typeface="Calibri"/>
              </a:rPr>
              <a:t>Longue portée (20m) + Affichage de la distance des quilles par rapport au lanceur</a:t>
            </a:r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C4A05FDA-0B3E-F33F-57AB-8B9A102C5F51}"/>
              </a:ext>
            </a:extLst>
          </p:cNvPr>
          <p:cNvSpPr/>
          <p:nvPr/>
        </p:nvSpPr>
        <p:spPr>
          <a:xfrm>
            <a:off x="4964329" y="50863"/>
            <a:ext cx="2438400" cy="2438400"/>
          </a:xfrm>
          <a:prstGeom prst="ellipse">
            <a:avLst/>
          </a:prstGeom>
          <a:solidFill>
            <a:srgbClr val="ED7D3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>
                <a:cs typeface="Calibri"/>
              </a:rPr>
              <a:t>Poids</a:t>
            </a:r>
          </a:p>
          <a:p>
            <a:pPr algn="ctr"/>
            <a:r>
              <a:rPr lang="fr-FR">
                <a:cs typeface="Calibri"/>
              </a:rPr>
              <a:t>(Faible changement par rapport à l'initial)</a:t>
            </a:r>
          </a:p>
        </p:txBody>
      </p:sp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E9F2B123-FF74-03E0-46F6-0F23CC520D87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919918D-D777-F464-9379-3BC04EEE18E1}"/>
              </a:ext>
            </a:extLst>
          </p:cNvPr>
          <p:cNvSpPr txBox="1"/>
          <p:nvPr/>
        </p:nvSpPr>
        <p:spPr>
          <a:xfrm>
            <a:off x="415858" y="572384"/>
            <a:ext cx="4620584" cy="67350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Cahier des charges</a:t>
            </a:r>
            <a:endParaRPr lang="fr-FR">
              <a:solidFill>
                <a:schemeClr val="bg1"/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17657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Simplicité d’utilisation (NFC)"/>
          <p:cNvSpPr txBox="1"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/>
              <a:t>Simplicité d’utilisation (NFC)</a:t>
            </a:r>
          </a:p>
        </p:txBody>
      </p:sp>
      <p:sp>
        <p:nvSpPr>
          <p:cNvPr id="916" name="Capter la chute de la quille"/>
          <p:cNvSpPr txBox="1"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/>
              <a:t>Capter la chute de la quille</a:t>
            </a:r>
          </a:p>
        </p:txBody>
      </p:sp>
      <p:sp>
        <p:nvSpPr>
          <p:cNvPr id="917" name="Numéro de diapositive"/>
          <p:cNvSpPr txBox="1"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fr-FR"/>
              <a:pPr/>
              <a:t>6</a:t>
            </a:fld>
            <a:endParaRPr lang="fr-FR"/>
          </a:p>
        </p:txBody>
      </p:sp>
      <p:pic>
        <p:nvPicPr>
          <p:cNvPr id="920" name="molkky.png" descr="molkky.png"/>
          <p:cNvPicPr>
            <a:picLocks noChangeAspect="1"/>
          </p:cNvPicPr>
          <p:nvPr/>
        </p:nvPicPr>
        <p:blipFill>
          <a:blip r:embed="rId2"/>
          <a:srcRect t="15795" b="18165"/>
          <a:stretch>
            <a:fillRect/>
          </a:stretch>
        </p:blipFill>
        <p:spPr>
          <a:xfrm>
            <a:off x="1419609" y="4322200"/>
            <a:ext cx="3086629" cy="2038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92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174" y="1449761"/>
            <a:ext cx="1223570" cy="2326418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63960"/>
              </a:srgbClr>
            </a:outerShdw>
          </a:effectLst>
        </p:spPr>
      </p:pic>
      <p:sp>
        <p:nvSpPr>
          <p:cNvPr id="923" name="Rectangle"/>
          <p:cNvSpPr/>
          <p:nvPr/>
        </p:nvSpPr>
        <p:spPr>
          <a:xfrm>
            <a:off x="2520962" y="1804479"/>
            <a:ext cx="909389" cy="1655145"/>
          </a:xfrm>
          <a:prstGeom prst="rect">
            <a:avLst/>
          </a:prstGeom>
          <a:solidFill>
            <a:srgbClr val="ECEEF0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 sz="900"/>
          </a:p>
        </p:txBody>
      </p:sp>
      <p:pic>
        <p:nvPicPr>
          <p:cNvPr id="924" name="bluetooth.png" descr="bluetooth.png"/>
          <p:cNvPicPr>
            <a:picLocks noChangeAspect="1"/>
          </p:cNvPicPr>
          <p:nvPr/>
        </p:nvPicPr>
        <p:blipFill>
          <a:blip r:embed="rId4"/>
          <a:srcRect l="32596" t="7506" r="29468" b="7506"/>
          <a:stretch>
            <a:fillRect/>
          </a:stretch>
        </p:blipFill>
        <p:spPr>
          <a:xfrm>
            <a:off x="2733265" y="2249464"/>
            <a:ext cx="484776" cy="727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925" name="bluetooth.png" descr="bluetooth.png"/>
          <p:cNvPicPr>
            <a:picLocks noChangeAspect="1"/>
          </p:cNvPicPr>
          <p:nvPr/>
        </p:nvPicPr>
        <p:blipFill>
          <a:blip r:embed="rId4"/>
          <a:srcRect l="32596" t="7506" r="29468" b="7506"/>
          <a:stretch>
            <a:fillRect/>
          </a:stretch>
        </p:blipFill>
        <p:spPr>
          <a:xfrm>
            <a:off x="3664916" y="5148502"/>
            <a:ext cx="154224" cy="231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926" name="bluetooth.png" descr="bluetooth.png"/>
          <p:cNvPicPr>
            <a:picLocks noChangeAspect="1"/>
          </p:cNvPicPr>
          <p:nvPr/>
        </p:nvPicPr>
        <p:blipFill>
          <a:blip r:embed="rId4"/>
          <a:srcRect l="32596" t="7506" r="29468" b="7506"/>
          <a:stretch>
            <a:fillRect/>
          </a:stretch>
        </p:blipFill>
        <p:spPr>
          <a:xfrm>
            <a:off x="3907195" y="5709685"/>
            <a:ext cx="154225" cy="231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927" name="bluetooth.png" descr="bluetooth.png"/>
          <p:cNvPicPr>
            <a:picLocks noChangeAspect="1"/>
          </p:cNvPicPr>
          <p:nvPr/>
        </p:nvPicPr>
        <p:blipFill>
          <a:blip r:embed="rId4"/>
          <a:srcRect l="32596" t="7506" r="29468" b="7506"/>
          <a:stretch>
            <a:fillRect/>
          </a:stretch>
        </p:blipFill>
        <p:spPr>
          <a:xfrm>
            <a:off x="3376374" y="5709685"/>
            <a:ext cx="154225" cy="231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928" name="bluetooth.png" descr="bluetooth.png"/>
          <p:cNvPicPr>
            <a:picLocks noChangeAspect="1"/>
          </p:cNvPicPr>
          <p:nvPr/>
        </p:nvPicPr>
        <p:blipFill>
          <a:blip r:embed="rId4"/>
          <a:srcRect l="32596" t="7506" r="29468" b="7506"/>
          <a:stretch>
            <a:fillRect/>
          </a:stretch>
        </p:blipFill>
        <p:spPr>
          <a:xfrm>
            <a:off x="3005005" y="5560583"/>
            <a:ext cx="154225" cy="231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929" name="bluetooth.png" descr="bluetooth.png"/>
          <p:cNvPicPr>
            <a:picLocks noChangeAspect="1"/>
          </p:cNvPicPr>
          <p:nvPr/>
        </p:nvPicPr>
        <p:blipFill>
          <a:blip r:embed="rId4"/>
          <a:srcRect l="32596" t="7506" r="29468" b="7506"/>
          <a:stretch>
            <a:fillRect/>
          </a:stretch>
        </p:blipFill>
        <p:spPr>
          <a:xfrm>
            <a:off x="3247285" y="5148502"/>
            <a:ext cx="154225" cy="231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930" name="bluetooth.png" descr="bluetooth.png"/>
          <p:cNvPicPr>
            <a:picLocks noChangeAspect="1"/>
          </p:cNvPicPr>
          <p:nvPr/>
        </p:nvPicPr>
        <p:blipFill>
          <a:blip r:embed="rId4"/>
          <a:srcRect l="32596" t="7506" r="29468" b="7506"/>
          <a:stretch>
            <a:fillRect/>
          </a:stretch>
        </p:blipFill>
        <p:spPr>
          <a:xfrm>
            <a:off x="3376374" y="4723982"/>
            <a:ext cx="154225" cy="231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931" name="bluetooth.png" descr="bluetooth.png"/>
          <p:cNvPicPr>
            <a:picLocks noChangeAspect="1"/>
          </p:cNvPicPr>
          <p:nvPr/>
        </p:nvPicPr>
        <p:blipFill>
          <a:blip r:embed="rId4"/>
          <a:srcRect l="32596" t="7506" r="29468" b="7506"/>
          <a:stretch>
            <a:fillRect/>
          </a:stretch>
        </p:blipFill>
        <p:spPr>
          <a:xfrm>
            <a:off x="2885864" y="4723982"/>
            <a:ext cx="154224" cy="231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932" name="bluetooth.png" descr="bluetooth.png"/>
          <p:cNvPicPr>
            <a:picLocks noChangeAspect="1"/>
          </p:cNvPicPr>
          <p:nvPr/>
        </p:nvPicPr>
        <p:blipFill>
          <a:blip r:embed="rId4"/>
          <a:srcRect l="32596" t="7506" r="29468" b="7506"/>
          <a:stretch>
            <a:fillRect/>
          </a:stretch>
        </p:blipFill>
        <p:spPr>
          <a:xfrm>
            <a:off x="2669115" y="5096722"/>
            <a:ext cx="154225" cy="231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933" name="bluetooth.png" descr="bluetooth.png"/>
          <p:cNvPicPr>
            <a:picLocks noChangeAspect="1"/>
          </p:cNvPicPr>
          <p:nvPr/>
        </p:nvPicPr>
        <p:blipFill>
          <a:blip r:embed="rId4"/>
          <a:srcRect l="32596" t="7506" r="29468" b="7506"/>
          <a:stretch>
            <a:fillRect/>
          </a:stretch>
        </p:blipFill>
        <p:spPr>
          <a:xfrm>
            <a:off x="2575612" y="5773871"/>
            <a:ext cx="154224" cy="231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934" name="bluetooth.png" descr="bluetooth.png"/>
          <p:cNvPicPr>
            <a:picLocks noChangeAspect="1"/>
          </p:cNvPicPr>
          <p:nvPr/>
        </p:nvPicPr>
        <p:blipFill>
          <a:blip r:embed="rId4"/>
          <a:srcRect l="32596" t="7506" r="29468" b="7506"/>
          <a:stretch>
            <a:fillRect/>
          </a:stretch>
        </p:blipFill>
        <p:spPr>
          <a:xfrm>
            <a:off x="2247730" y="5445989"/>
            <a:ext cx="154225" cy="231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935" name="bluetooth.png" descr="bluetooth.png"/>
          <p:cNvPicPr>
            <a:picLocks noChangeAspect="1"/>
          </p:cNvPicPr>
          <p:nvPr/>
        </p:nvPicPr>
        <p:blipFill>
          <a:blip r:embed="rId4"/>
          <a:srcRect l="32596" t="7506" r="29468" b="7506"/>
          <a:stretch>
            <a:fillRect/>
          </a:stretch>
        </p:blipFill>
        <p:spPr>
          <a:xfrm>
            <a:off x="2001990" y="5096722"/>
            <a:ext cx="154225" cy="231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936" name="bluetooth.png" descr="bluetooth.png"/>
          <p:cNvPicPr>
            <a:picLocks noChangeAspect="1"/>
          </p:cNvPicPr>
          <p:nvPr/>
        </p:nvPicPr>
        <p:blipFill>
          <a:blip r:embed="rId4"/>
          <a:srcRect l="32596" t="7506" r="29468" b="7506"/>
          <a:stretch>
            <a:fillRect/>
          </a:stretch>
        </p:blipFill>
        <p:spPr>
          <a:xfrm>
            <a:off x="2302252" y="4860646"/>
            <a:ext cx="154224" cy="231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937" name="bluetooth.png" descr="bluetooth.png"/>
          <p:cNvPicPr>
            <a:picLocks noChangeAspect="1"/>
          </p:cNvPicPr>
          <p:nvPr/>
        </p:nvPicPr>
        <p:blipFill>
          <a:blip r:embed="rId4"/>
          <a:srcRect l="32596" t="7506" r="29468" b="7506"/>
          <a:stretch>
            <a:fillRect/>
          </a:stretch>
        </p:blipFill>
        <p:spPr>
          <a:xfrm>
            <a:off x="1864532" y="5709685"/>
            <a:ext cx="154225" cy="231335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21A0FA20-4A3F-5E87-51DE-38A0A0B10CFF}"/>
              </a:ext>
            </a:extLst>
          </p:cNvPr>
          <p:cNvCxnSpPr>
            <a:cxnSpLocks/>
          </p:cNvCxnSpPr>
          <p:nvPr/>
        </p:nvCxnSpPr>
        <p:spPr>
          <a:xfrm flipV="1">
            <a:off x="2053899" y="3591013"/>
            <a:ext cx="684697" cy="15009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AEEF12F0-ED57-8E2F-ABA0-A7EC95D0DC06}"/>
              </a:ext>
            </a:extLst>
          </p:cNvPr>
          <p:cNvCxnSpPr>
            <a:cxnSpLocks/>
          </p:cNvCxnSpPr>
          <p:nvPr/>
        </p:nvCxnSpPr>
        <p:spPr>
          <a:xfrm flipH="1" flipV="1">
            <a:off x="3159230" y="3591013"/>
            <a:ext cx="659910" cy="14995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3" name="Image 5" descr="Une image contenant en bois&#10;&#10;Description générée automatiquement">
            <a:extLst>
              <a:ext uri="{FF2B5EF4-FFF2-40B4-BE49-F238E27FC236}">
                <a16:creationId xmlns:a16="http://schemas.microsoft.com/office/drawing/2014/main" id="{6EB50ECE-545F-AC3B-72E2-929D709097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737" b="1233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904" name="ZoneTexte 903">
            <a:extLst>
              <a:ext uri="{FF2B5EF4-FFF2-40B4-BE49-F238E27FC236}">
                <a16:creationId xmlns:a16="http://schemas.microsoft.com/office/drawing/2014/main" id="{F6B70E51-F4B8-77F7-2C9C-91EFCAD5E7C6}"/>
              </a:ext>
            </a:extLst>
          </p:cNvPr>
          <p:cNvSpPr txBox="1"/>
          <p:nvPr/>
        </p:nvSpPr>
        <p:spPr>
          <a:xfrm>
            <a:off x="643468" y="671345"/>
            <a:ext cx="4620584" cy="6735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4400">
                <a:latin typeface="+mj-lt"/>
                <a:ea typeface="+mj-ea"/>
                <a:cs typeface="+mj-cs"/>
              </a:rPr>
              <a:t>Solution précédente</a:t>
            </a:r>
            <a:endParaRPr lang="fr-FR" sz="4400">
              <a:latin typeface="+mj-lt"/>
              <a:ea typeface="+mj-ea"/>
              <a:cs typeface="Calibri Light"/>
            </a:endParaRPr>
          </a:p>
        </p:txBody>
      </p:sp>
      <p:sp>
        <p:nvSpPr>
          <p:cNvPr id="6" name="Espace réservé du numéro de diapositive 2">
            <a:extLst>
              <a:ext uri="{FF2B5EF4-FFF2-40B4-BE49-F238E27FC236}">
                <a16:creationId xmlns:a16="http://schemas.microsoft.com/office/drawing/2014/main" id="{C30CD03F-7934-97D4-F730-C785064D75AD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6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511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2AEB25-23BF-EDAA-18F4-F0C84C524C20}"/>
              </a:ext>
            </a:extLst>
          </p:cNvPr>
          <p:cNvSpPr/>
          <p:nvPr/>
        </p:nvSpPr>
        <p:spPr>
          <a:xfrm rot="15540000">
            <a:off x="5646395" y="212916"/>
            <a:ext cx="4942508" cy="16133898"/>
          </a:xfrm>
          <a:prstGeom prst="rect">
            <a:avLst/>
          </a:prstGeom>
          <a:solidFill>
            <a:srgbClr val="5C23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pic>
        <p:nvPicPr>
          <p:cNvPr id="9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A6B00E24-B378-8B96-5AE7-86AE6C88F2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8" t="-102" r="37969" b="-37"/>
          <a:stretch/>
        </p:blipFill>
        <p:spPr>
          <a:xfrm rot="120000">
            <a:off x="10349904" y="2060488"/>
            <a:ext cx="884506" cy="2583312"/>
          </a:xfrm>
          <a:prstGeom prst="rect">
            <a:avLst/>
          </a:prstGeom>
        </p:spPr>
      </p:pic>
      <p:sp>
        <p:nvSpPr>
          <p:cNvPr id="914" name="Simplicité d’utilisation (NFC)"/>
          <p:cNvSpPr txBox="1"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fr-FR"/>
              <a:t>Simplicité d’utilisation NFC)</a:t>
            </a:r>
          </a:p>
        </p:txBody>
      </p:sp>
      <p:sp>
        <p:nvSpPr>
          <p:cNvPr id="916" name="Capter la chute de la quille"/>
          <p:cNvSpPr txBox="1"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/>
              <a:t>Capter la chute de la quille</a:t>
            </a: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30190E85-3254-EA7C-51FF-A1285A9F8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418" y="1901742"/>
            <a:ext cx="1223570" cy="2326418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63960"/>
              </a:srgbClr>
            </a:outerShdw>
          </a:effectLst>
        </p:spPr>
      </p:pic>
      <p:sp>
        <p:nvSpPr>
          <p:cNvPr id="4" name="Rectangle">
            <a:extLst>
              <a:ext uri="{FF2B5EF4-FFF2-40B4-BE49-F238E27FC236}">
                <a16:creationId xmlns:a16="http://schemas.microsoft.com/office/drawing/2014/main" id="{1D9E1118-39F1-152D-CC4A-11CA299CE4FA}"/>
              </a:ext>
            </a:extLst>
          </p:cNvPr>
          <p:cNvSpPr/>
          <p:nvPr/>
        </p:nvSpPr>
        <p:spPr>
          <a:xfrm>
            <a:off x="3616206" y="2256461"/>
            <a:ext cx="909389" cy="1655145"/>
          </a:xfrm>
          <a:prstGeom prst="rect">
            <a:avLst/>
          </a:prstGeom>
          <a:solidFill>
            <a:srgbClr val="ECEEF0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 sz="900"/>
          </a:p>
        </p:txBody>
      </p:sp>
      <p:cxnSp>
        <p:nvCxnSpPr>
          <p:cNvPr id="907" name="Connecteur droit avec flèche 906">
            <a:extLst>
              <a:ext uri="{FF2B5EF4-FFF2-40B4-BE49-F238E27FC236}">
                <a16:creationId xmlns:a16="http://schemas.microsoft.com/office/drawing/2014/main" id="{052B7DC0-E473-BC4A-0EFF-6C3DC8A74086}"/>
              </a:ext>
            </a:extLst>
          </p:cNvPr>
          <p:cNvCxnSpPr/>
          <p:nvPr/>
        </p:nvCxnSpPr>
        <p:spPr>
          <a:xfrm>
            <a:off x="5017444" y="3414746"/>
            <a:ext cx="859630" cy="48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C9EA23B5-88B5-5B00-FA67-10C11220973C}"/>
              </a:ext>
            </a:extLst>
          </p:cNvPr>
          <p:cNvSpPr txBox="1"/>
          <p:nvPr/>
        </p:nvSpPr>
        <p:spPr>
          <a:xfrm>
            <a:off x="6656412" y="5494386"/>
            <a:ext cx="117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Passerelle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0976263-29EC-5F39-E890-72B08CA8E5E5}"/>
              </a:ext>
            </a:extLst>
          </p:cNvPr>
          <p:cNvSpPr txBox="1"/>
          <p:nvPr/>
        </p:nvSpPr>
        <p:spPr>
          <a:xfrm>
            <a:off x="643468" y="671345"/>
            <a:ext cx="4620584" cy="67350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Solution envisagée</a:t>
            </a:r>
            <a:endParaRPr lang="fr-FR" sz="4400">
              <a:latin typeface="+mj-lt"/>
              <a:ea typeface="+mj-ea"/>
              <a:cs typeface="Calibri Light"/>
            </a:endParaRPr>
          </a:p>
        </p:txBody>
      </p:sp>
      <p:sp>
        <p:nvSpPr>
          <p:cNvPr id="10" name="Espace réservé du numéro de diapositive 2">
            <a:extLst>
              <a:ext uri="{FF2B5EF4-FFF2-40B4-BE49-F238E27FC236}">
                <a16:creationId xmlns:a16="http://schemas.microsoft.com/office/drawing/2014/main" id="{C1A9AA99-A9A7-E239-A30C-8E697945230B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7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1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4D64B829-3848-4526-C442-3B81C7FE3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245" y="3197200"/>
            <a:ext cx="2157496" cy="1707358"/>
          </a:xfrm>
          <a:prstGeom prst="rect">
            <a:avLst/>
          </a:prstGeom>
        </p:spPr>
      </p:pic>
      <p:pic>
        <p:nvPicPr>
          <p:cNvPr id="6" name="Image 11">
            <a:extLst>
              <a:ext uri="{FF2B5EF4-FFF2-40B4-BE49-F238E27FC236}">
                <a16:creationId xmlns:a16="http://schemas.microsoft.com/office/drawing/2014/main" id="{DD4ADBAB-FBB3-B11C-EEF4-56BD5F2C4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7448" y="2719917"/>
            <a:ext cx="1267968" cy="1267968"/>
          </a:xfrm>
          <a:prstGeom prst="rect">
            <a:avLst/>
          </a:prstGeom>
        </p:spPr>
      </p:pic>
      <p:pic>
        <p:nvPicPr>
          <p:cNvPr id="13" name="Image 21">
            <a:extLst>
              <a:ext uri="{FF2B5EF4-FFF2-40B4-BE49-F238E27FC236}">
                <a16:creationId xmlns:a16="http://schemas.microsoft.com/office/drawing/2014/main" id="{3EB74C6C-79CC-F5D0-FF0D-3303347663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6413" y="2080273"/>
            <a:ext cx="1174282" cy="117428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C5F87AC0-16AA-8295-F0AB-413831417310}"/>
              </a:ext>
            </a:extLst>
          </p:cNvPr>
          <p:cNvSpPr txBox="1"/>
          <p:nvPr/>
        </p:nvSpPr>
        <p:spPr>
          <a:xfrm>
            <a:off x="1126469" y="5363757"/>
            <a:ext cx="117428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/>
              <a:t>Base de données</a:t>
            </a:r>
            <a:endParaRPr lang="fr-FR">
              <a:cs typeface="Calibri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8F86CDF-2565-6E33-910A-F1E479D634CC}"/>
              </a:ext>
            </a:extLst>
          </p:cNvPr>
          <p:cNvSpPr txBox="1"/>
          <p:nvPr/>
        </p:nvSpPr>
        <p:spPr>
          <a:xfrm>
            <a:off x="3336269" y="5363756"/>
            <a:ext cx="144642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/>
              <a:t>Smartphone Android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D47F94E-4C66-11E7-BBB7-9327B377FDA2}"/>
              </a:ext>
            </a:extLst>
          </p:cNvPr>
          <p:cNvCxnSpPr>
            <a:cxnSpLocks/>
          </p:cNvCxnSpPr>
          <p:nvPr/>
        </p:nvCxnSpPr>
        <p:spPr>
          <a:xfrm>
            <a:off x="8903644" y="3360316"/>
            <a:ext cx="859630" cy="48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FB801641-9713-93B2-AC13-0536656B93A4}"/>
              </a:ext>
            </a:extLst>
          </p:cNvPr>
          <p:cNvSpPr txBox="1"/>
          <p:nvPr/>
        </p:nvSpPr>
        <p:spPr>
          <a:xfrm>
            <a:off x="10107184" y="5363757"/>
            <a:ext cx="117428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/>
              <a:t>Quille</a:t>
            </a:r>
          </a:p>
        </p:txBody>
      </p:sp>
      <p:pic>
        <p:nvPicPr>
          <p:cNvPr id="21" name="Image 21">
            <a:extLst>
              <a:ext uri="{FF2B5EF4-FFF2-40B4-BE49-F238E27FC236}">
                <a16:creationId xmlns:a16="http://schemas.microsoft.com/office/drawing/2014/main" id="{92167A6F-E4FD-6591-DD51-8A4B8108C0D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9200000">
            <a:off x="2486345" y="2733415"/>
            <a:ext cx="914400" cy="903515"/>
          </a:xfrm>
          <a:prstGeom prst="rect">
            <a:avLst/>
          </a:prstGeom>
        </p:spPr>
      </p:pic>
      <p:pic>
        <p:nvPicPr>
          <p:cNvPr id="2" name="Image 11">
            <a:extLst>
              <a:ext uri="{FF2B5EF4-FFF2-40B4-BE49-F238E27FC236}">
                <a16:creationId xmlns:a16="http://schemas.microsoft.com/office/drawing/2014/main" id="{C9AA73EC-607A-31AF-20BD-E29FA637C6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0449" y="2341237"/>
            <a:ext cx="698810" cy="855963"/>
          </a:xfrm>
          <a:prstGeom prst="rect">
            <a:avLst/>
          </a:prstGeom>
        </p:spPr>
      </p:pic>
      <p:pic>
        <p:nvPicPr>
          <p:cNvPr id="12" name="Image 13">
            <a:extLst>
              <a:ext uri="{FF2B5EF4-FFF2-40B4-BE49-F238E27FC236}">
                <a16:creationId xmlns:a16="http://schemas.microsoft.com/office/drawing/2014/main" id="{0AA40A35-C497-2EAB-F6FD-8132293F39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78114" y="2256031"/>
            <a:ext cx="544087" cy="102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665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0137561-E586-6446-16F5-E795EC261A02}"/>
              </a:ext>
            </a:extLst>
          </p:cNvPr>
          <p:cNvSpPr/>
          <p:nvPr/>
        </p:nvSpPr>
        <p:spPr>
          <a:xfrm rot="21060000">
            <a:off x="-4170967" y="-530592"/>
            <a:ext cx="4942508" cy="893572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A51888-4696-8B4F-69D3-8FAB3738DD6A}"/>
              </a:ext>
            </a:extLst>
          </p:cNvPr>
          <p:cNvSpPr/>
          <p:nvPr/>
        </p:nvSpPr>
        <p:spPr>
          <a:xfrm rot="4500000">
            <a:off x="6332121" y="3712270"/>
            <a:ext cx="4942508" cy="8935720"/>
          </a:xfrm>
          <a:prstGeom prst="rect">
            <a:avLst/>
          </a:prstGeom>
          <a:solidFill>
            <a:srgbClr val="5C23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F059681-AA69-C566-318D-FD663B181CD1}"/>
              </a:ext>
            </a:extLst>
          </p:cNvPr>
          <p:cNvSpPr txBox="1"/>
          <p:nvPr/>
        </p:nvSpPr>
        <p:spPr>
          <a:xfrm>
            <a:off x="643467" y="778444"/>
            <a:ext cx="5054500" cy="6068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3200" b="1">
                <a:latin typeface="+mj-lt"/>
                <a:ea typeface="+mj-ea"/>
                <a:cs typeface="+mj-cs"/>
              </a:rPr>
              <a:t>Objectif SMART</a:t>
            </a:r>
            <a:endParaRPr lang="fr-FR" sz="3200" b="1">
              <a:ea typeface="+mj-ea"/>
            </a:endParaRPr>
          </a:p>
        </p:txBody>
      </p:sp>
      <p:sp>
        <p:nvSpPr>
          <p:cNvPr id="7" name="Espace réservé du numéro de diapositive 2">
            <a:extLst>
              <a:ext uri="{FF2B5EF4-FFF2-40B4-BE49-F238E27FC236}">
                <a16:creationId xmlns:a16="http://schemas.microsoft.com/office/drawing/2014/main" id="{BDA23961-7BB8-4F5B-5588-99FE625A93AC}"/>
              </a:ext>
            </a:extLst>
          </p:cNvPr>
          <p:cNvSpPr txBox="1">
            <a:spLocks/>
          </p:cNvSpPr>
          <p:nvPr/>
        </p:nvSpPr>
        <p:spPr>
          <a:xfrm>
            <a:off x="11465761" y="6044639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8</a:t>
            </a:fld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DEEC5AEA-7026-58C9-EFFC-FB7B64D74F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9325670"/>
              </p:ext>
            </p:extLst>
          </p:nvPr>
        </p:nvGraphicFramePr>
        <p:xfrm>
          <a:off x="726238" y="1385272"/>
          <a:ext cx="10739523" cy="5368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26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6A3A00-572F-B541-90BC-58774D936C3E}"/>
              </a:ext>
            </a:extLst>
          </p:cNvPr>
          <p:cNvSpPr/>
          <p:nvPr/>
        </p:nvSpPr>
        <p:spPr>
          <a:xfrm rot="15540000">
            <a:off x="4863818" y="-26703"/>
            <a:ext cx="4942508" cy="16133898"/>
          </a:xfrm>
          <a:prstGeom prst="rect">
            <a:avLst/>
          </a:prstGeom>
          <a:solidFill>
            <a:srgbClr val="5C23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979AC8-8644-ECBA-ECD7-45B7680CB52E}"/>
              </a:ext>
            </a:extLst>
          </p:cNvPr>
          <p:cNvSpPr/>
          <p:nvPr/>
        </p:nvSpPr>
        <p:spPr>
          <a:xfrm rot="21060000">
            <a:off x="-3408967" y="-829949"/>
            <a:ext cx="4942508" cy="893572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re 5"/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fr-FR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Organisation</a:t>
            </a:r>
            <a:endParaRPr lang="fr-FR" sz="7200" kern="1200">
              <a:solidFill>
                <a:schemeClr val="tx1"/>
              </a:solidFill>
              <a:latin typeface="+mj-lt"/>
              <a:cs typeface="Calibri Ligh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9D3729D-B7EC-13A7-1ADD-601C23421C66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9F97E3E2-7804-458A-A449-F6C55857A70C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9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671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27649B3F4356245B059E2CA2B7CE004" ma:contentTypeVersion="12" ma:contentTypeDescription="Crée un document." ma:contentTypeScope="" ma:versionID="dc337d8ab3cbd882175d1af1db0a533c">
  <xsd:schema xmlns:xsd="http://www.w3.org/2001/XMLSchema" xmlns:xs="http://www.w3.org/2001/XMLSchema" xmlns:p="http://schemas.microsoft.com/office/2006/metadata/properties" xmlns:ns3="f42a9ea4-3494-49a4-b18f-bc1b7602d346" xmlns:ns4="9a3058c1-1f00-456c-97fe-213d361c257e" targetNamespace="http://schemas.microsoft.com/office/2006/metadata/properties" ma:root="true" ma:fieldsID="445475a3e79e72eef829698c196a95a5" ns3:_="" ns4:_="">
    <xsd:import namespace="f42a9ea4-3494-49a4-b18f-bc1b7602d346"/>
    <xsd:import namespace="9a3058c1-1f00-456c-97fe-213d361c257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2a9ea4-3494-49a4-b18f-bc1b7602d3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3058c1-1f00-456c-97fe-213d361c257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7BE00B9-C9BE-4D47-B306-80A47401F46E}">
  <ds:schemaRefs>
    <ds:schemaRef ds:uri="9a3058c1-1f00-456c-97fe-213d361c257e"/>
    <ds:schemaRef ds:uri="f42a9ea4-3494-49a4-b18f-bc1b7602d34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A8DC343-DF32-4AA7-AEE4-B717A036DFB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4D366E0-8A85-4CF5-A8E6-B8D17886A353}">
  <ds:schemaRefs>
    <ds:schemaRef ds:uri="9a3058c1-1f00-456c-97fe-213d361c257e"/>
    <ds:schemaRef ds:uri="f42a9ea4-3494-49a4-b18f-bc1b7602d34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Grand écran</PresentationFormat>
  <Slides>40</Slides>
  <Notes>0</Notes>
  <HiddenSlides>0</HiddenSlide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40</vt:i4>
      </vt:variant>
    </vt:vector>
  </HeadingPairs>
  <TitlesOfParts>
    <vt:vector size="42" baseType="lpstr">
      <vt:lpstr>Office Theme</vt:lpstr>
      <vt:lpstr>Thème Office</vt:lpstr>
      <vt:lpstr>Soutenance  Projet de fin d’études  Mölkky Connecté</vt:lpstr>
      <vt:lpstr>Présentation du projet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Organisation</vt:lpstr>
      <vt:lpstr>Planning prévisionnel</vt:lpstr>
      <vt:lpstr>Réalisations/Difficultés</vt:lpstr>
      <vt:lpstr>Partie Objet Connecté Hardware</vt:lpstr>
      <vt:lpstr>Partie Hardware</vt:lpstr>
      <vt:lpstr>Système de recharge et housing</vt:lpstr>
      <vt:lpstr>Démarrage de la carte</vt:lpstr>
      <vt:lpstr>Partie Hardware : Organisation</vt:lpstr>
      <vt:lpstr>Partie Objet Connecté Software</vt:lpstr>
      <vt:lpstr>Partie Software : Vue d’ensemble</vt:lpstr>
      <vt:lpstr>Partie Software : Fonctionnement</vt:lpstr>
      <vt:lpstr>Partie Software : Organisation et difficultés</vt:lpstr>
      <vt:lpstr>Partie Application</vt:lpstr>
      <vt:lpstr>Partie Application</vt:lpstr>
      <vt:lpstr>Présentation PowerPoint</vt:lpstr>
      <vt:lpstr>Présentation PowerPoint</vt:lpstr>
      <vt:lpstr>Partie Application</vt:lpstr>
      <vt:lpstr>Présentation PowerPoint</vt:lpstr>
      <vt:lpstr>Partie Application</vt:lpstr>
      <vt:lpstr>Métriques</vt:lpstr>
      <vt:lpstr>Coût matériel</vt:lpstr>
      <vt:lpstr>Étude de Marché</vt:lpstr>
      <vt:lpstr>Autonomie et poids</vt:lpstr>
      <vt:lpstr>Livrables et améliorations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Livrable Objet Connecté</vt:lpstr>
      <vt:lpstr>Livrable Application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Gillian Godallier</dc:creator>
  <cp:revision>2</cp:revision>
  <dcterms:created xsi:type="dcterms:W3CDTF">2022-09-29T09:24:34Z</dcterms:created>
  <dcterms:modified xsi:type="dcterms:W3CDTF">2023-01-30T02:07:48Z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0x010100027649B3F4356245B059E2CA2B7CE004</vt:lpwstr>
  </property>
</Properties>
</file>